
<file path=[Content_Types].xml><?xml version="1.0" encoding="utf-8"?>
<Types xmlns="http://schemas.openxmlformats.org/package/2006/content-types">
  <Default Extension="bin" ContentType="application/vnd.openxmlformats-officedocument.oleObject"/>
  <Default Extension="vsd" ContentType="application/vnd.visio"/>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85"/>
  </p:notesMasterIdLst>
  <p:handoutMasterIdLst>
    <p:handoutMasterId r:id="rId86"/>
  </p:handoutMasterIdLst>
  <p:sldIdLst>
    <p:sldId id="259" r:id="rId3"/>
    <p:sldId id="351" r:id="rId4"/>
    <p:sldId id="348" r:id="rId5"/>
    <p:sldId id="354" r:id="rId6"/>
    <p:sldId id="355" r:id="rId7"/>
    <p:sldId id="357" r:id="rId8"/>
    <p:sldId id="405" r:id="rId9"/>
    <p:sldId id="358" r:id="rId10"/>
    <p:sldId id="309" r:id="rId11"/>
    <p:sldId id="406" r:id="rId12"/>
    <p:sldId id="299" r:id="rId13"/>
    <p:sldId id="296" r:id="rId14"/>
    <p:sldId id="298" r:id="rId15"/>
    <p:sldId id="297" r:id="rId16"/>
    <p:sldId id="310" r:id="rId17"/>
    <p:sldId id="312" r:id="rId18"/>
    <p:sldId id="313" r:id="rId19"/>
    <p:sldId id="314" r:id="rId20"/>
    <p:sldId id="315" r:id="rId21"/>
    <p:sldId id="311" r:id="rId22"/>
    <p:sldId id="316" r:id="rId23"/>
    <p:sldId id="317" r:id="rId24"/>
    <p:sldId id="356" r:id="rId25"/>
    <p:sldId id="360" r:id="rId26"/>
    <p:sldId id="359" r:id="rId27"/>
    <p:sldId id="362" r:id="rId28"/>
    <p:sldId id="363" r:id="rId29"/>
    <p:sldId id="368" r:id="rId30"/>
    <p:sldId id="305" r:id="rId31"/>
    <p:sldId id="300" r:id="rId32"/>
    <p:sldId id="301" r:id="rId33"/>
    <p:sldId id="364" r:id="rId34"/>
    <p:sldId id="365" r:id="rId35"/>
    <p:sldId id="280" r:id="rId36"/>
    <p:sldId id="320" r:id="rId37"/>
    <p:sldId id="282" r:id="rId38"/>
    <p:sldId id="321" r:id="rId39"/>
    <p:sldId id="283" r:id="rId40"/>
    <p:sldId id="369" r:id="rId41"/>
    <p:sldId id="289" r:id="rId42"/>
    <p:sldId id="337" r:id="rId43"/>
    <p:sldId id="370" r:id="rId44"/>
    <p:sldId id="290" r:id="rId45"/>
    <p:sldId id="347" r:id="rId46"/>
    <p:sldId id="339" r:id="rId47"/>
    <p:sldId id="340" r:id="rId48"/>
    <p:sldId id="371" r:id="rId49"/>
    <p:sldId id="335" r:id="rId50"/>
    <p:sldId id="341" r:id="rId51"/>
    <p:sldId id="342" r:id="rId52"/>
    <p:sldId id="333" r:id="rId53"/>
    <p:sldId id="322" r:id="rId54"/>
    <p:sldId id="343" r:id="rId55"/>
    <p:sldId id="285" r:id="rId56"/>
    <p:sldId id="331" r:id="rId57"/>
    <p:sldId id="286" r:id="rId58"/>
    <p:sldId id="332" r:id="rId59"/>
    <p:sldId id="344" r:id="rId60"/>
    <p:sldId id="349" r:id="rId61"/>
    <p:sldId id="350" r:id="rId62"/>
    <p:sldId id="336" r:id="rId63"/>
    <p:sldId id="291" r:id="rId64"/>
    <p:sldId id="292" r:id="rId65"/>
    <p:sldId id="346" r:id="rId66"/>
    <p:sldId id="293" r:id="rId67"/>
    <p:sldId id="295" r:id="rId68"/>
    <p:sldId id="372" r:id="rId69"/>
    <p:sldId id="404" r:id="rId70"/>
    <p:sldId id="402" r:id="rId71"/>
    <p:sldId id="376" r:id="rId72"/>
    <p:sldId id="377" r:id="rId73"/>
    <p:sldId id="388" r:id="rId74"/>
    <p:sldId id="389" r:id="rId75"/>
    <p:sldId id="390" r:id="rId76"/>
    <p:sldId id="391" r:id="rId77"/>
    <p:sldId id="383" r:id="rId78"/>
    <p:sldId id="397" r:id="rId79"/>
    <p:sldId id="398" r:id="rId80"/>
    <p:sldId id="399" r:id="rId81"/>
    <p:sldId id="400" r:id="rId82"/>
    <p:sldId id="401" r:id="rId83"/>
    <p:sldId id="345"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33CC"/>
    <a:srgbClr val="CC9900"/>
    <a:srgbClr val="00FFFF"/>
    <a:srgbClr val="80008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5565" autoAdjust="0"/>
  </p:normalViewPr>
  <p:slideViewPr>
    <p:cSldViewPr snapToGrid="0" showGuides="1">
      <p:cViewPr varScale="1">
        <p:scale>
          <a:sx n="89" d="100"/>
          <a:sy n="89" d="100"/>
        </p:scale>
        <p:origin x="10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8" d="100"/>
          <a:sy n="68" d="100"/>
        </p:scale>
        <p:origin x="272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1D110-C97F-418F-A386-5C71BB527E32}" type="doc">
      <dgm:prSet loTypeId="urn:microsoft.com/office/officeart/2009/3/layout/PhasedProcess" loCatId="process" qsTypeId="urn:microsoft.com/office/officeart/2005/8/quickstyle/3d1" qsCatId="3D" csTypeId="urn:microsoft.com/office/officeart/2005/8/colors/accent1_2" csCatId="accent1" phldr="1"/>
      <dgm:spPr/>
      <dgm:t>
        <a:bodyPr/>
        <a:lstStyle/>
        <a:p>
          <a:endParaRPr lang="en-US"/>
        </a:p>
      </dgm:t>
    </dgm:pt>
    <dgm:pt modelId="{A87BF3C0-9C01-4236-9628-0B4BF45552CE}">
      <dgm:prSet phldrT="[Text]"/>
      <dgm:spPr/>
      <dgm:t>
        <a:bodyPr/>
        <a:lstStyle/>
        <a:p>
          <a:endParaRPr lang="en-US" dirty="0"/>
        </a:p>
      </dgm:t>
    </dgm:pt>
    <dgm:pt modelId="{87B309EF-FA07-4B8B-B7C9-B7842C39024D}" type="parTrans" cxnId="{E15D343D-14B1-48CC-A901-7F2E6105D6B8}">
      <dgm:prSet/>
      <dgm:spPr/>
      <dgm:t>
        <a:bodyPr/>
        <a:lstStyle/>
        <a:p>
          <a:endParaRPr lang="en-US"/>
        </a:p>
      </dgm:t>
    </dgm:pt>
    <dgm:pt modelId="{988F2F30-E4F8-47A4-887A-F4E9B2872052}" type="sibTrans" cxnId="{E15D343D-14B1-48CC-A901-7F2E6105D6B8}">
      <dgm:prSet/>
      <dgm:spPr/>
      <dgm:t>
        <a:bodyPr/>
        <a:lstStyle/>
        <a:p>
          <a:endParaRPr lang="en-US"/>
        </a:p>
      </dgm:t>
    </dgm:pt>
    <dgm:pt modelId="{DFEE3452-D1F3-482D-99E0-076D1632BF06}">
      <dgm:prSet phldrT="[Text]"/>
      <dgm:spPr>
        <a:solidFill>
          <a:srgbClr val="7030A0">
            <a:alpha val="50000"/>
          </a:srgbClr>
        </a:solidFill>
      </dgm:spPr>
      <dgm:t>
        <a:bodyPr/>
        <a:lstStyle/>
        <a:p>
          <a:r>
            <a:rPr lang="fa-IR" dirty="0" smtClean="0"/>
            <a:t>مجله</a:t>
          </a:r>
          <a:endParaRPr lang="en-US" dirty="0"/>
        </a:p>
      </dgm:t>
    </dgm:pt>
    <dgm:pt modelId="{8BBAEDD9-E1D5-4F2B-BC7D-F717DB2D2A76}" type="parTrans" cxnId="{61399D70-273E-4056-B516-A547A02C184A}">
      <dgm:prSet/>
      <dgm:spPr/>
      <dgm:t>
        <a:bodyPr/>
        <a:lstStyle/>
        <a:p>
          <a:endParaRPr lang="en-US"/>
        </a:p>
      </dgm:t>
    </dgm:pt>
    <dgm:pt modelId="{4DD300F2-A58E-4A24-8486-BDA08E10C4F3}" type="sibTrans" cxnId="{61399D70-273E-4056-B516-A547A02C184A}">
      <dgm:prSet/>
      <dgm:spPr/>
      <dgm:t>
        <a:bodyPr/>
        <a:lstStyle/>
        <a:p>
          <a:endParaRPr lang="en-US"/>
        </a:p>
      </dgm:t>
    </dgm:pt>
    <dgm:pt modelId="{61663A11-C5A6-48F3-9430-8AED6389955B}">
      <dgm:prSet phldrT="[Text]"/>
      <dgm:spPr>
        <a:solidFill>
          <a:srgbClr val="7030A0">
            <a:alpha val="50000"/>
          </a:srgbClr>
        </a:solidFill>
      </dgm:spPr>
      <dgm:t>
        <a:bodyPr/>
        <a:lstStyle/>
        <a:p>
          <a:r>
            <a:rPr lang="fa-IR" dirty="0" smtClean="0"/>
            <a:t>مجله</a:t>
          </a:r>
          <a:endParaRPr lang="en-US" dirty="0"/>
        </a:p>
      </dgm:t>
    </dgm:pt>
    <dgm:pt modelId="{D3128567-6C30-4E9B-B673-E82D5DB059BC}" type="parTrans" cxnId="{525EF6B0-ECF2-4AD0-AC8A-C26902102142}">
      <dgm:prSet/>
      <dgm:spPr/>
      <dgm:t>
        <a:bodyPr/>
        <a:lstStyle/>
        <a:p>
          <a:endParaRPr lang="en-US"/>
        </a:p>
      </dgm:t>
    </dgm:pt>
    <dgm:pt modelId="{CCC722E7-B6E3-4597-AFE5-5926C876DDB5}" type="sibTrans" cxnId="{525EF6B0-ECF2-4AD0-AC8A-C26902102142}">
      <dgm:prSet/>
      <dgm:spPr/>
      <dgm:t>
        <a:bodyPr/>
        <a:lstStyle/>
        <a:p>
          <a:endParaRPr lang="en-US"/>
        </a:p>
      </dgm:t>
    </dgm:pt>
    <dgm:pt modelId="{46424AB8-0722-45C5-896B-A24D093E1F04}">
      <dgm:prSet phldrT="[Text]"/>
      <dgm:spPr>
        <a:solidFill>
          <a:srgbClr val="7030A0">
            <a:alpha val="50000"/>
          </a:srgbClr>
        </a:solidFill>
      </dgm:spPr>
      <dgm:t>
        <a:bodyPr/>
        <a:lstStyle/>
        <a:p>
          <a:r>
            <a:rPr lang="fa-IR" dirty="0" smtClean="0"/>
            <a:t>مجله</a:t>
          </a:r>
          <a:endParaRPr lang="en-US" dirty="0"/>
        </a:p>
      </dgm:t>
    </dgm:pt>
    <dgm:pt modelId="{6B21C6A6-44C7-4A1D-B312-C76C18090DF0}" type="parTrans" cxnId="{A1FF5E8B-7686-4504-AE0F-CE04AF46262A}">
      <dgm:prSet/>
      <dgm:spPr/>
      <dgm:t>
        <a:bodyPr/>
        <a:lstStyle/>
        <a:p>
          <a:endParaRPr lang="en-US"/>
        </a:p>
      </dgm:t>
    </dgm:pt>
    <dgm:pt modelId="{7A40F171-7F41-4A04-AC39-7358A050B12D}" type="sibTrans" cxnId="{A1FF5E8B-7686-4504-AE0F-CE04AF46262A}">
      <dgm:prSet/>
      <dgm:spPr/>
      <dgm:t>
        <a:bodyPr/>
        <a:lstStyle/>
        <a:p>
          <a:endParaRPr lang="en-US"/>
        </a:p>
      </dgm:t>
    </dgm:pt>
    <dgm:pt modelId="{A102ADE5-2953-4F65-8E9F-7C495D767350}">
      <dgm:prSet phldrT="[Text]">
        <dgm:style>
          <a:lnRef idx="0">
            <a:schemeClr val="accent1"/>
          </a:lnRef>
          <a:fillRef idx="3">
            <a:schemeClr val="accent1"/>
          </a:fillRef>
          <a:effectRef idx="3">
            <a:schemeClr val="accent1"/>
          </a:effectRef>
          <a:fontRef idx="minor">
            <a:schemeClr val="lt1"/>
          </a:fontRef>
        </dgm:style>
      </dgm:prSet>
      <dgm:spPr/>
      <dgm:t>
        <a:bodyPr/>
        <a:lstStyle/>
        <a:p>
          <a:r>
            <a:rPr lang="fa-IR" dirty="0" smtClean="0"/>
            <a:t>انتشار علمی</a:t>
          </a:r>
          <a:endParaRPr lang="en-US" dirty="0"/>
        </a:p>
      </dgm:t>
    </dgm:pt>
    <dgm:pt modelId="{9A969287-C0E7-478F-A351-ED443D81F7E3}" type="parTrans" cxnId="{8CC96AFC-50FC-4F07-B56E-C8E323B598D1}">
      <dgm:prSet/>
      <dgm:spPr/>
      <dgm:t>
        <a:bodyPr/>
        <a:lstStyle/>
        <a:p>
          <a:endParaRPr lang="en-US"/>
        </a:p>
      </dgm:t>
    </dgm:pt>
    <dgm:pt modelId="{1F1CA2C4-3486-4508-8D8B-0985735BED0B}" type="sibTrans" cxnId="{8CC96AFC-50FC-4F07-B56E-C8E323B598D1}">
      <dgm:prSet/>
      <dgm:spPr/>
      <dgm:t>
        <a:bodyPr/>
        <a:lstStyle/>
        <a:p>
          <a:endParaRPr lang="en-US"/>
        </a:p>
      </dgm:t>
    </dgm:pt>
    <dgm:pt modelId="{C33064E9-AC1A-4E18-B27E-B7DDCDED520F}">
      <dgm:prSet phldrT="[Text]"/>
      <dgm:spPr/>
      <dgm:t>
        <a:bodyPr/>
        <a:lstStyle/>
        <a:p>
          <a:endParaRPr lang="en-US" dirty="0"/>
        </a:p>
      </dgm:t>
    </dgm:pt>
    <dgm:pt modelId="{33FF2B4D-1745-4CF8-A715-0E2A72D5C95F}" type="parTrans" cxnId="{E1E2EA74-59AF-4024-81D2-FD22C641B230}">
      <dgm:prSet/>
      <dgm:spPr/>
      <dgm:t>
        <a:bodyPr/>
        <a:lstStyle/>
        <a:p>
          <a:endParaRPr lang="en-US"/>
        </a:p>
      </dgm:t>
    </dgm:pt>
    <dgm:pt modelId="{A84C41B7-8EA0-40E9-B339-4AA1FB8A41FD}" type="sibTrans" cxnId="{E1E2EA74-59AF-4024-81D2-FD22C641B230}">
      <dgm:prSet/>
      <dgm:spPr/>
      <dgm:t>
        <a:bodyPr/>
        <a:lstStyle/>
        <a:p>
          <a:endParaRPr lang="en-US"/>
        </a:p>
      </dgm:t>
    </dgm:pt>
    <dgm:pt modelId="{E1BCF850-476E-4E4A-A190-0AE24FF332D8}">
      <dgm:prSet phldrT="[Text]"/>
      <dgm:spPr>
        <a:solidFill>
          <a:srgbClr val="7030A0"/>
        </a:solidFill>
      </dgm:spPr>
      <dgm:t>
        <a:bodyPr/>
        <a:lstStyle/>
        <a:p>
          <a:r>
            <a:rPr lang="fa-IR" dirty="0" smtClean="0"/>
            <a:t>کتاب</a:t>
          </a:r>
          <a:endParaRPr lang="en-US" dirty="0"/>
        </a:p>
      </dgm:t>
    </dgm:pt>
    <dgm:pt modelId="{E99B3DFC-116E-4BA4-80C9-FBE30DE7B5D2}" type="parTrans" cxnId="{31480273-242C-4D4B-929A-803D4433FE7B}">
      <dgm:prSet/>
      <dgm:spPr/>
      <dgm:t>
        <a:bodyPr/>
        <a:lstStyle/>
        <a:p>
          <a:endParaRPr lang="en-US"/>
        </a:p>
      </dgm:t>
    </dgm:pt>
    <dgm:pt modelId="{3119108F-97BD-4548-B31F-277E55DAD651}" type="sibTrans" cxnId="{31480273-242C-4D4B-929A-803D4433FE7B}">
      <dgm:prSet/>
      <dgm:spPr/>
      <dgm:t>
        <a:bodyPr/>
        <a:lstStyle/>
        <a:p>
          <a:endParaRPr lang="en-US"/>
        </a:p>
      </dgm:t>
    </dgm:pt>
    <dgm:pt modelId="{5B8FD8F9-497C-480A-AAD7-85C0D32DD7AC}">
      <dgm:prSet phldrT="[Text]"/>
      <dgm:spPr/>
      <dgm:t>
        <a:bodyPr/>
        <a:lstStyle/>
        <a:p>
          <a:endParaRPr lang="en-US" dirty="0"/>
        </a:p>
      </dgm:t>
    </dgm:pt>
    <dgm:pt modelId="{92BE80D9-A62D-4724-ACAD-59EF61EA0D24}" type="sibTrans" cxnId="{8D14DFF7-E282-4269-963D-2046FC3464AC}">
      <dgm:prSet/>
      <dgm:spPr/>
      <dgm:t>
        <a:bodyPr/>
        <a:lstStyle/>
        <a:p>
          <a:endParaRPr lang="en-US"/>
        </a:p>
      </dgm:t>
    </dgm:pt>
    <dgm:pt modelId="{3CB8BB7B-9A0F-4BBA-9B5A-6D4F83A30282}" type="parTrans" cxnId="{8D14DFF7-E282-4269-963D-2046FC3464AC}">
      <dgm:prSet/>
      <dgm:spPr/>
      <dgm:t>
        <a:bodyPr/>
        <a:lstStyle/>
        <a:p>
          <a:endParaRPr lang="en-US"/>
        </a:p>
      </dgm:t>
    </dgm:pt>
    <dgm:pt modelId="{EE9AC466-66D4-48A6-96AF-19E510410320}" type="pres">
      <dgm:prSet presAssocID="{6571D110-C97F-418F-A386-5C71BB527E32}" presName="Name0" presStyleCnt="0">
        <dgm:presLayoutVars>
          <dgm:chMax val="3"/>
          <dgm:chPref val="3"/>
          <dgm:bulletEnabled val="1"/>
          <dgm:dir/>
          <dgm:animLvl val="lvl"/>
        </dgm:presLayoutVars>
      </dgm:prSet>
      <dgm:spPr/>
      <dgm:t>
        <a:bodyPr/>
        <a:lstStyle/>
        <a:p>
          <a:endParaRPr lang="en-US"/>
        </a:p>
      </dgm:t>
    </dgm:pt>
    <dgm:pt modelId="{049FB84E-1B38-47B5-B234-001E7BA07823}" type="pres">
      <dgm:prSet presAssocID="{6571D110-C97F-418F-A386-5C71BB527E32}" presName="arc1" presStyleLbl="node1" presStyleIdx="0" presStyleCnt="4"/>
      <dgm:spPr/>
    </dgm:pt>
    <dgm:pt modelId="{C63C63EC-71EA-4F18-8AE3-8960BC7A6010}" type="pres">
      <dgm:prSet presAssocID="{6571D110-C97F-418F-A386-5C71BB527E32}" presName="arc3" presStyleLbl="node1" presStyleIdx="1" presStyleCnt="4"/>
      <dgm:spPr/>
    </dgm:pt>
    <dgm:pt modelId="{A9AB7C61-ECD9-45A1-9962-BEA34A349795}" type="pres">
      <dgm:prSet presAssocID="{6571D110-C97F-418F-A386-5C71BB527E32}" presName="parentText2" presStyleLbl="revTx" presStyleIdx="0" presStyleCnt="3">
        <dgm:presLayoutVars>
          <dgm:chMax val="4"/>
          <dgm:chPref val="3"/>
          <dgm:bulletEnabled val="1"/>
        </dgm:presLayoutVars>
      </dgm:prSet>
      <dgm:spPr/>
      <dgm:t>
        <a:bodyPr/>
        <a:lstStyle/>
        <a:p>
          <a:endParaRPr lang="en-US"/>
        </a:p>
      </dgm:t>
    </dgm:pt>
    <dgm:pt modelId="{94AB447F-08A7-45AA-A2A7-B4F950D8ADE2}" type="pres">
      <dgm:prSet presAssocID="{6571D110-C97F-418F-A386-5C71BB527E32}" presName="arc2" presStyleLbl="node1" presStyleIdx="2" presStyleCnt="4"/>
      <dgm:spPr/>
    </dgm:pt>
    <dgm:pt modelId="{D9A0B51A-2C30-42D0-8620-01601C116C20}" type="pres">
      <dgm:prSet presAssocID="{6571D110-C97F-418F-A386-5C71BB527E32}" presName="arc4" presStyleLbl="node1" presStyleIdx="3" presStyleCnt="4"/>
      <dgm:spPr/>
    </dgm:pt>
    <dgm:pt modelId="{5F3844D0-B4C8-4758-A427-27F6412E88AB}" type="pres">
      <dgm:prSet presAssocID="{6571D110-C97F-418F-A386-5C71BB527E32}" presName="parentText3" presStyleLbl="revTx" presStyleIdx="1" presStyleCnt="3">
        <dgm:presLayoutVars>
          <dgm:chMax val="1"/>
          <dgm:chPref val="1"/>
          <dgm:bulletEnabled val="1"/>
        </dgm:presLayoutVars>
      </dgm:prSet>
      <dgm:spPr/>
      <dgm:t>
        <a:bodyPr/>
        <a:lstStyle/>
        <a:p>
          <a:endParaRPr lang="en-US"/>
        </a:p>
      </dgm:t>
    </dgm:pt>
    <dgm:pt modelId="{4A5D7257-EF84-4781-8077-9BD3C4DC793A}" type="pres">
      <dgm:prSet presAssocID="{6571D110-C97F-418F-A386-5C71BB527E32}" presName="middleComposite" presStyleCnt="0"/>
      <dgm:spPr/>
    </dgm:pt>
    <dgm:pt modelId="{26DE0F3B-FE1C-4C80-BF31-D4364FAED03E}" type="pres">
      <dgm:prSet presAssocID="{A102ADE5-2953-4F65-8E9F-7C495D767350}" presName="circ1" presStyleLbl="vennNode1" presStyleIdx="0" presStyleCnt="7"/>
      <dgm:spPr/>
      <dgm:t>
        <a:bodyPr/>
        <a:lstStyle/>
        <a:p>
          <a:endParaRPr lang="en-US"/>
        </a:p>
      </dgm:t>
    </dgm:pt>
    <dgm:pt modelId="{877317E9-31A5-4776-B222-DA1101265C43}" type="pres">
      <dgm:prSet presAssocID="{A102ADE5-2953-4F65-8E9F-7C495D767350}" presName="circ1Tx" presStyleLbl="revTx" presStyleIdx="1" presStyleCnt="3">
        <dgm:presLayoutVars>
          <dgm:chMax val="0"/>
          <dgm:chPref val="0"/>
        </dgm:presLayoutVars>
      </dgm:prSet>
      <dgm:spPr/>
      <dgm:t>
        <a:bodyPr/>
        <a:lstStyle/>
        <a:p>
          <a:endParaRPr lang="en-US"/>
        </a:p>
      </dgm:t>
    </dgm:pt>
    <dgm:pt modelId="{23FC1F8B-ECD0-4AAE-9CFB-DD9590E431FD}" type="pres">
      <dgm:prSet presAssocID="{6571D110-C97F-418F-A386-5C71BB527E32}" presName="leftComposite" presStyleCnt="0"/>
      <dgm:spPr/>
    </dgm:pt>
    <dgm:pt modelId="{8AC83958-0D7B-4723-A89F-F38FCE4B52FE}" type="pres">
      <dgm:prSet presAssocID="{DFEE3452-D1F3-482D-99E0-076D1632BF06}" presName="childText1_1" presStyleLbl="vennNode1" presStyleIdx="1" presStyleCnt="7">
        <dgm:presLayoutVars>
          <dgm:chMax val="0"/>
          <dgm:chPref val="0"/>
        </dgm:presLayoutVars>
      </dgm:prSet>
      <dgm:spPr/>
      <dgm:t>
        <a:bodyPr/>
        <a:lstStyle/>
        <a:p>
          <a:endParaRPr lang="en-US"/>
        </a:p>
      </dgm:t>
    </dgm:pt>
    <dgm:pt modelId="{97A693E5-664B-4618-A09B-E04312385E13}" type="pres">
      <dgm:prSet presAssocID="{DFEE3452-D1F3-482D-99E0-076D1632BF06}" presName="ellipse1" presStyleLbl="vennNode1" presStyleIdx="2" presStyleCnt="7"/>
      <dgm:spPr>
        <a:solidFill>
          <a:srgbClr val="7030A0">
            <a:alpha val="50000"/>
          </a:srgbClr>
        </a:solidFill>
      </dgm:spPr>
    </dgm:pt>
    <dgm:pt modelId="{49696AE4-B7A3-45A3-8CB3-C223D7289CC8}" type="pres">
      <dgm:prSet presAssocID="{DFEE3452-D1F3-482D-99E0-076D1632BF06}" presName="ellipse2" presStyleLbl="vennNode1" presStyleIdx="3" presStyleCnt="7"/>
      <dgm:spPr>
        <a:solidFill>
          <a:srgbClr val="7030A0">
            <a:alpha val="50000"/>
          </a:srgbClr>
        </a:solidFill>
      </dgm:spPr>
    </dgm:pt>
    <dgm:pt modelId="{5F7F4E1F-1573-463F-964C-568E81F53479}" type="pres">
      <dgm:prSet presAssocID="{61663A11-C5A6-48F3-9430-8AED6389955B}" presName="childText1_2" presStyleLbl="vennNode1" presStyleIdx="4" presStyleCnt="7">
        <dgm:presLayoutVars>
          <dgm:chMax val="0"/>
          <dgm:chPref val="0"/>
        </dgm:presLayoutVars>
      </dgm:prSet>
      <dgm:spPr/>
      <dgm:t>
        <a:bodyPr/>
        <a:lstStyle/>
        <a:p>
          <a:endParaRPr lang="en-US"/>
        </a:p>
      </dgm:t>
    </dgm:pt>
    <dgm:pt modelId="{13E82334-1C3E-42E6-A2EF-0416E23A6393}" type="pres">
      <dgm:prSet presAssocID="{61663A11-C5A6-48F3-9430-8AED6389955B}" presName="ellipse3" presStyleLbl="vennNode1" presStyleIdx="5" presStyleCnt="7"/>
      <dgm:spPr>
        <a:solidFill>
          <a:srgbClr val="7030A0">
            <a:alpha val="50000"/>
          </a:srgbClr>
        </a:solidFill>
      </dgm:spPr>
    </dgm:pt>
    <dgm:pt modelId="{EAC11378-23BE-40CF-B58E-50233580934C}" type="pres">
      <dgm:prSet presAssocID="{46424AB8-0722-45C5-896B-A24D093E1F04}" presName="childText1_3" presStyleLbl="vennNode1" presStyleIdx="6" presStyleCnt="7">
        <dgm:presLayoutVars>
          <dgm:chMax val="0"/>
          <dgm:chPref val="0"/>
        </dgm:presLayoutVars>
      </dgm:prSet>
      <dgm:spPr/>
      <dgm:t>
        <a:bodyPr/>
        <a:lstStyle/>
        <a:p>
          <a:endParaRPr lang="en-US"/>
        </a:p>
      </dgm:t>
    </dgm:pt>
    <dgm:pt modelId="{6FA3C924-064B-45D6-8E9C-5BCE270997BF}" type="pres">
      <dgm:prSet presAssocID="{6571D110-C97F-418F-A386-5C71BB527E32}" presName="rightChild" presStyleLbl="node2" presStyleIdx="0" presStyleCnt="1">
        <dgm:presLayoutVars>
          <dgm:chMax val="0"/>
          <dgm:chPref val="0"/>
        </dgm:presLayoutVars>
      </dgm:prSet>
      <dgm:spPr/>
      <dgm:t>
        <a:bodyPr/>
        <a:lstStyle/>
        <a:p>
          <a:endParaRPr lang="en-US"/>
        </a:p>
      </dgm:t>
    </dgm:pt>
    <dgm:pt modelId="{0A65C718-DA0A-49C0-9302-17F3FF1BF562}" type="pres">
      <dgm:prSet presAssocID="{6571D110-C97F-418F-A386-5C71BB527E32}" presName="parentText1" presStyleLbl="revTx" presStyleIdx="2" presStyleCnt="3">
        <dgm:presLayoutVars>
          <dgm:chMax val="4"/>
          <dgm:chPref val="3"/>
          <dgm:bulletEnabled val="1"/>
        </dgm:presLayoutVars>
      </dgm:prSet>
      <dgm:spPr/>
      <dgm:t>
        <a:bodyPr/>
        <a:lstStyle/>
        <a:p>
          <a:endParaRPr lang="en-US"/>
        </a:p>
      </dgm:t>
    </dgm:pt>
  </dgm:ptLst>
  <dgm:cxnLst>
    <dgm:cxn modelId="{8D14DFF7-E282-4269-963D-2046FC3464AC}" srcId="{6571D110-C97F-418F-A386-5C71BB527E32}" destId="{5B8FD8F9-497C-480A-AAD7-85C0D32DD7AC}" srcOrd="1" destOrd="0" parTransId="{3CB8BB7B-9A0F-4BBA-9B5A-6D4F83A30282}" sibTransId="{92BE80D9-A62D-4724-ACAD-59EF61EA0D24}"/>
    <dgm:cxn modelId="{525EF6B0-ECF2-4AD0-AC8A-C26902102142}" srcId="{A87BF3C0-9C01-4236-9628-0B4BF45552CE}" destId="{61663A11-C5A6-48F3-9430-8AED6389955B}" srcOrd="1" destOrd="0" parTransId="{D3128567-6C30-4E9B-B673-E82D5DB059BC}" sibTransId="{CCC722E7-B6E3-4597-AFE5-5926C876DDB5}"/>
    <dgm:cxn modelId="{31480273-242C-4D4B-929A-803D4433FE7B}" srcId="{C33064E9-AC1A-4E18-B27E-B7DDCDED520F}" destId="{E1BCF850-476E-4E4A-A190-0AE24FF332D8}" srcOrd="0" destOrd="0" parTransId="{E99B3DFC-116E-4BA4-80C9-FBE30DE7B5D2}" sibTransId="{3119108F-97BD-4548-B31F-277E55DAD651}"/>
    <dgm:cxn modelId="{4453899C-3838-4F5E-BDA5-19812BE7CF7A}" type="presOf" srcId="{E1BCF850-476E-4E4A-A190-0AE24FF332D8}" destId="{6FA3C924-064B-45D6-8E9C-5BCE270997BF}" srcOrd="0" destOrd="0" presId="urn:microsoft.com/office/officeart/2009/3/layout/PhasedProcess"/>
    <dgm:cxn modelId="{4C4710CB-8AC9-4BCB-A1DD-C86A8E351E32}" type="presOf" srcId="{A102ADE5-2953-4F65-8E9F-7C495D767350}" destId="{877317E9-31A5-4776-B222-DA1101265C43}" srcOrd="1" destOrd="0" presId="urn:microsoft.com/office/officeart/2009/3/layout/PhasedProcess"/>
    <dgm:cxn modelId="{44BA271B-4CAF-4F0E-A1BD-2B4BFA22528C}" type="presOf" srcId="{A87BF3C0-9C01-4236-9628-0B4BF45552CE}" destId="{0A65C718-DA0A-49C0-9302-17F3FF1BF562}" srcOrd="0" destOrd="0" presId="urn:microsoft.com/office/officeart/2009/3/layout/PhasedProcess"/>
    <dgm:cxn modelId="{9B162D11-DFCA-4EDA-BB2F-C6C5C5508939}" type="presOf" srcId="{C33064E9-AC1A-4E18-B27E-B7DDCDED520F}" destId="{5F3844D0-B4C8-4758-A427-27F6412E88AB}" srcOrd="0" destOrd="0" presId="urn:microsoft.com/office/officeart/2009/3/layout/PhasedProcess"/>
    <dgm:cxn modelId="{61399D70-273E-4056-B516-A547A02C184A}" srcId="{A87BF3C0-9C01-4236-9628-0B4BF45552CE}" destId="{DFEE3452-D1F3-482D-99E0-076D1632BF06}" srcOrd="0" destOrd="0" parTransId="{8BBAEDD9-E1D5-4F2B-BC7D-F717DB2D2A76}" sibTransId="{4DD300F2-A58E-4A24-8486-BDA08E10C4F3}"/>
    <dgm:cxn modelId="{B4885DA0-36AB-44F8-8256-E0D9985F3E9B}" type="presOf" srcId="{DFEE3452-D1F3-482D-99E0-076D1632BF06}" destId="{8AC83958-0D7B-4723-A89F-F38FCE4B52FE}" srcOrd="0" destOrd="0" presId="urn:microsoft.com/office/officeart/2009/3/layout/PhasedProcess"/>
    <dgm:cxn modelId="{8CC96AFC-50FC-4F07-B56E-C8E323B598D1}" srcId="{5B8FD8F9-497C-480A-AAD7-85C0D32DD7AC}" destId="{A102ADE5-2953-4F65-8E9F-7C495D767350}" srcOrd="0" destOrd="0" parTransId="{9A969287-C0E7-478F-A351-ED443D81F7E3}" sibTransId="{1F1CA2C4-3486-4508-8D8B-0985735BED0B}"/>
    <dgm:cxn modelId="{211A479D-56D7-4271-8A1C-D91E321AD7E4}" type="presOf" srcId="{5B8FD8F9-497C-480A-AAD7-85C0D32DD7AC}" destId="{A9AB7C61-ECD9-45A1-9962-BEA34A349795}" srcOrd="0" destOrd="0" presId="urn:microsoft.com/office/officeart/2009/3/layout/PhasedProcess"/>
    <dgm:cxn modelId="{A1FF5E8B-7686-4504-AE0F-CE04AF46262A}" srcId="{A87BF3C0-9C01-4236-9628-0B4BF45552CE}" destId="{46424AB8-0722-45C5-896B-A24D093E1F04}" srcOrd="2" destOrd="0" parTransId="{6B21C6A6-44C7-4A1D-B312-C76C18090DF0}" sibTransId="{7A40F171-7F41-4A04-AC39-7358A050B12D}"/>
    <dgm:cxn modelId="{28F6797F-C024-4328-B81A-1DD6131A280E}" type="presOf" srcId="{46424AB8-0722-45C5-896B-A24D093E1F04}" destId="{EAC11378-23BE-40CF-B58E-50233580934C}" srcOrd="0" destOrd="0" presId="urn:microsoft.com/office/officeart/2009/3/layout/PhasedProcess"/>
    <dgm:cxn modelId="{FA17B7F4-16D8-4134-A690-391EE6C78AC7}" type="presOf" srcId="{A102ADE5-2953-4F65-8E9F-7C495D767350}" destId="{26DE0F3B-FE1C-4C80-BF31-D4364FAED03E}" srcOrd="0" destOrd="0" presId="urn:microsoft.com/office/officeart/2009/3/layout/PhasedProcess"/>
    <dgm:cxn modelId="{E15D343D-14B1-48CC-A901-7F2E6105D6B8}" srcId="{6571D110-C97F-418F-A386-5C71BB527E32}" destId="{A87BF3C0-9C01-4236-9628-0B4BF45552CE}" srcOrd="0" destOrd="0" parTransId="{87B309EF-FA07-4B8B-B7C9-B7842C39024D}" sibTransId="{988F2F30-E4F8-47A4-887A-F4E9B2872052}"/>
    <dgm:cxn modelId="{7E7D5B25-A430-4593-B3E7-D15DDD888005}" type="presOf" srcId="{61663A11-C5A6-48F3-9430-8AED6389955B}" destId="{5F7F4E1F-1573-463F-964C-568E81F53479}" srcOrd="0" destOrd="0" presId="urn:microsoft.com/office/officeart/2009/3/layout/PhasedProcess"/>
    <dgm:cxn modelId="{DD041DAB-1F59-40FB-BBE2-2F0A2F4FC31A}" type="presOf" srcId="{6571D110-C97F-418F-A386-5C71BB527E32}" destId="{EE9AC466-66D4-48A6-96AF-19E510410320}" srcOrd="0" destOrd="0" presId="urn:microsoft.com/office/officeart/2009/3/layout/PhasedProcess"/>
    <dgm:cxn modelId="{E1E2EA74-59AF-4024-81D2-FD22C641B230}" srcId="{6571D110-C97F-418F-A386-5C71BB527E32}" destId="{C33064E9-AC1A-4E18-B27E-B7DDCDED520F}" srcOrd="2" destOrd="0" parTransId="{33FF2B4D-1745-4CF8-A715-0E2A72D5C95F}" sibTransId="{A84C41B7-8EA0-40E9-B339-4AA1FB8A41FD}"/>
    <dgm:cxn modelId="{B6B471FF-AB74-4D3D-9CCF-25296A147B71}" type="presParOf" srcId="{EE9AC466-66D4-48A6-96AF-19E510410320}" destId="{049FB84E-1B38-47B5-B234-001E7BA07823}" srcOrd="0" destOrd="0" presId="urn:microsoft.com/office/officeart/2009/3/layout/PhasedProcess"/>
    <dgm:cxn modelId="{3CECFB1F-3981-4F11-9391-B88FA16BBAE1}" type="presParOf" srcId="{EE9AC466-66D4-48A6-96AF-19E510410320}" destId="{C63C63EC-71EA-4F18-8AE3-8960BC7A6010}" srcOrd="1" destOrd="0" presId="urn:microsoft.com/office/officeart/2009/3/layout/PhasedProcess"/>
    <dgm:cxn modelId="{6C71C6F0-8732-460A-925C-1C7F6459165E}" type="presParOf" srcId="{EE9AC466-66D4-48A6-96AF-19E510410320}" destId="{A9AB7C61-ECD9-45A1-9962-BEA34A349795}" srcOrd="2" destOrd="0" presId="urn:microsoft.com/office/officeart/2009/3/layout/PhasedProcess"/>
    <dgm:cxn modelId="{0811731C-4EB5-4ADA-980B-B3A4042BB2AB}" type="presParOf" srcId="{EE9AC466-66D4-48A6-96AF-19E510410320}" destId="{94AB447F-08A7-45AA-A2A7-B4F950D8ADE2}" srcOrd="3" destOrd="0" presId="urn:microsoft.com/office/officeart/2009/3/layout/PhasedProcess"/>
    <dgm:cxn modelId="{7D8C52F0-D9A5-4370-992C-73761921E734}" type="presParOf" srcId="{EE9AC466-66D4-48A6-96AF-19E510410320}" destId="{D9A0B51A-2C30-42D0-8620-01601C116C20}" srcOrd="4" destOrd="0" presId="urn:microsoft.com/office/officeart/2009/3/layout/PhasedProcess"/>
    <dgm:cxn modelId="{DF97175C-6A66-4960-82BD-DD06CA88E6E5}" type="presParOf" srcId="{EE9AC466-66D4-48A6-96AF-19E510410320}" destId="{5F3844D0-B4C8-4758-A427-27F6412E88AB}" srcOrd="5" destOrd="0" presId="urn:microsoft.com/office/officeart/2009/3/layout/PhasedProcess"/>
    <dgm:cxn modelId="{1842BBA7-14F3-4022-96DA-CE3C8B29D9B5}" type="presParOf" srcId="{EE9AC466-66D4-48A6-96AF-19E510410320}" destId="{4A5D7257-EF84-4781-8077-9BD3C4DC793A}" srcOrd="6" destOrd="0" presId="urn:microsoft.com/office/officeart/2009/3/layout/PhasedProcess"/>
    <dgm:cxn modelId="{8C3E2026-3791-4DFF-AB9B-7AE8DF463652}" type="presParOf" srcId="{4A5D7257-EF84-4781-8077-9BD3C4DC793A}" destId="{26DE0F3B-FE1C-4C80-BF31-D4364FAED03E}" srcOrd="0" destOrd="0" presId="urn:microsoft.com/office/officeart/2009/3/layout/PhasedProcess"/>
    <dgm:cxn modelId="{287F8DE8-1899-4DEB-A8D6-37E40B037D93}" type="presParOf" srcId="{4A5D7257-EF84-4781-8077-9BD3C4DC793A}" destId="{877317E9-31A5-4776-B222-DA1101265C43}" srcOrd="1" destOrd="0" presId="urn:microsoft.com/office/officeart/2009/3/layout/PhasedProcess"/>
    <dgm:cxn modelId="{8EC86EFB-6DCE-42DA-8AFF-E4A5A741D67A}" type="presParOf" srcId="{EE9AC466-66D4-48A6-96AF-19E510410320}" destId="{23FC1F8B-ECD0-4AAE-9CFB-DD9590E431FD}" srcOrd="7" destOrd="0" presId="urn:microsoft.com/office/officeart/2009/3/layout/PhasedProcess"/>
    <dgm:cxn modelId="{9EE2C7A2-6268-4540-89C3-346BE8B91510}" type="presParOf" srcId="{23FC1F8B-ECD0-4AAE-9CFB-DD9590E431FD}" destId="{8AC83958-0D7B-4723-A89F-F38FCE4B52FE}" srcOrd="0" destOrd="0" presId="urn:microsoft.com/office/officeart/2009/3/layout/PhasedProcess"/>
    <dgm:cxn modelId="{EF333087-0404-44CA-9B4F-0AC30579F2E1}" type="presParOf" srcId="{23FC1F8B-ECD0-4AAE-9CFB-DD9590E431FD}" destId="{97A693E5-664B-4618-A09B-E04312385E13}" srcOrd="1" destOrd="0" presId="urn:microsoft.com/office/officeart/2009/3/layout/PhasedProcess"/>
    <dgm:cxn modelId="{B626CBAD-9260-444D-9B13-D1FF10CBF56E}" type="presParOf" srcId="{23FC1F8B-ECD0-4AAE-9CFB-DD9590E431FD}" destId="{49696AE4-B7A3-45A3-8CB3-C223D7289CC8}" srcOrd="2" destOrd="0" presId="urn:microsoft.com/office/officeart/2009/3/layout/PhasedProcess"/>
    <dgm:cxn modelId="{900EF5F4-D37C-4348-BF55-1D78BF9B6F3D}" type="presParOf" srcId="{23FC1F8B-ECD0-4AAE-9CFB-DD9590E431FD}" destId="{5F7F4E1F-1573-463F-964C-568E81F53479}" srcOrd="3" destOrd="0" presId="urn:microsoft.com/office/officeart/2009/3/layout/PhasedProcess"/>
    <dgm:cxn modelId="{80BC81DA-FFC2-426F-B33D-2B0CCF3539D4}" type="presParOf" srcId="{23FC1F8B-ECD0-4AAE-9CFB-DD9590E431FD}" destId="{13E82334-1C3E-42E6-A2EF-0416E23A6393}" srcOrd="4" destOrd="0" presId="urn:microsoft.com/office/officeart/2009/3/layout/PhasedProcess"/>
    <dgm:cxn modelId="{9F4B75BB-7936-4DF5-8717-AD0D1325DF1A}" type="presParOf" srcId="{23FC1F8B-ECD0-4AAE-9CFB-DD9590E431FD}" destId="{EAC11378-23BE-40CF-B58E-50233580934C}" srcOrd="5" destOrd="0" presId="urn:microsoft.com/office/officeart/2009/3/layout/PhasedProcess"/>
    <dgm:cxn modelId="{2C317519-6033-4DB8-B09E-2E9195E98A83}" type="presParOf" srcId="{EE9AC466-66D4-48A6-96AF-19E510410320}" destId="{6FA3C924-064B-45D6-8E9C-5BCE270997BF}" srcOrd="8" destOrd="0" presId="urn:microsoft.com/office/officeart/2009/3/layout/PhasedProcess"/>
    <dgm:cxn modelId="{64D9DB51-145F-468D-8E52-397D89486D15}" type="presParOf" srcId="{EE9AC466-66D4-48A6-96AF-19E510410320}" destId="{0A65C718-DA0A-49C0-9302-17F3FF1BF562}"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348CAB-04E6-4383-988B-045DEDD9A548}" type="doc">
      <dgm:prSet loTypeId="urn:microsoft.com/office/officeart/2009/3/layout/CircleRelationship" loCatId="relationship" qsTypeId="urn:microsoft.com/office/officeart/2005/8/quickstyle/3d1" qsCatId="3D" csTypeId="urn:microsoft.com/office/officeart/2005/8/colors/colorful1" csCatId="colorful" phldr="1"/>
      <dgm:spPr/>
      <dgm:t>
        <a:bodyPr/>
        <a:lstStyle/>
        <a:p>
          <a:endParaRPr lang="en-US"/>
        </a:p>
      </dgm:t>
    </dgm:pt>
    <dgm:pt modelId="{8F7BD73E-F641-45DF-A6D8-2FCECEC616A0}">
      <dgm:prSet phldrT="[Text]" custT="1"/>
      <dgm:spPr/>
      <dgm:t>
        <a:bodyPr/>
        <a:lstStyle/>
        <a:p>
          <a:r>
            <a:rPr lang="fa-IR" sz="2000" b="1" dirty="0" smtClean="0">
              <a:solidFill>
                <a:schemeClr val="tx1"/>
              </a:solidFill>
            </a:rPr>
            <a:t>سوء رفتار های پژوهشی در انتشار یک مقاله</a:t>
          </a:r>
          <a:endParaRPr lang="en-US" sz="2000" b="1" dirty="0">
            <a:solidFill>
              <a:schemeClr val="tx1"/>
            </a:solidFill>
          </a:endParaRPr>
        </a:p>
      </dgm:t>
    </dgm:pt>
    <dgm:pt modelId="{AED5D5F8-099F-482A-9219-0385F388A6D0}" type="parTrans" cxnId="{A9BEAFDC-3E76-4A9E-BF41-B94AA194D554}">
      <dgm:prSet/>
      <dgm:spPr/>
      <dgm:t>
        <a:bodyPr/>
        <a:lstStyle/>
        <a:p>
          <a:endParaRPr lang="en-US" sz="2000" b="1">
            <a:solidFill>
              <a:schemeClr val="tx1"/>
            </a:solidFill>
          </a:endParaRPr>
        </a:p>
      </dgm:t>
    </dgm:pt>
    <dgm:pt modelId="{E8617997-056F-47D7-8BB7-FA5E6083AC5B}" type="sibTrans" cxnId="{A9BEAFDC-3E76-4A9E-BF41-B94AA194D554}">
      <dgm:prSet/>
      <dgm:spPr/>
      <dgm:t>
        <a:bodyPr/>
        <a:lstStyle/>
        <a:p>
          <a:endParaRPr lang="en-US" sz="2000" b="1">
            <a:solidFill>
              <a:schemeClr val="tx1"/>
            </a:solidFill>
          </a:endParaRPr>
        </a:p>
      </dgm:t>
    </dgm:pt>
    <dgm:pt modelId="{6469BD28-0C1B-412A-B37A-D8B1E3F7B0E7}">
      <dgm:prSet phldrT="[Text]" custT="1"/>
      <dgm:spPr>
        <a:solidFill>
          <a:schemeClr val="bg1">
            <a:lumMod val="85000"/>
          </a:schemeClr>
        </a:solidFill>
      </dgm:spPr>
      <dgm:t>
        <a:bodyPr/>
        <a:lstStyle/>
        <a:p>
          <a:r>
            <a:rPr lang="fa-IR" sz="2000" b="1" dirty="0" smtClean="0">
              <a:solidFill>
                <a:schemeClr val="tx1"/>
              </a:solidFill>
            </a:rPr>
            <a:t>نویسنده(گان)</a:t>
          </a:r>
          <a:endParaRPr lang="en-US" sz="2000" b="1" dirty="0">
            <a:solidFill>
              <a:schemeClr val="tx1"/>
            </a:solidFill>
          </a:endParaRPr>
        </a:p>
      </dgm:t>
    </dgm:pt>
    <dgm:pt modelId="{780018A5-D64F-400D-BAD5-FF062C9B890B}" type="parTrans" cxnId="{E5A21895-543E-4759-BBB8-1C49AA648DAF}">
      <dgm:prSet/>
      <dgm:spPr>
        <a:solidFill>
          <a:srgbClr val="00B0F0"/>
        </a:solidFill>
      </dgm:spPr>
      <dgm:t>
        <a:bodyPr/>
        <a:lstStyle/>
        <a:p>
          <a:endParaRPr lang="en-US" sz="2000" b="1">
            <a:solidFill>
              <a:schemeClr val="tx1"/>
            </a:solidFill>
          </a:endParaRPr>
        </a:p>
      </dgm:t>
    </dgm:pt>
    <dgm:pt modelId="{990EF0B1-7CE6-4AA8-B5CE-CBBF401BF022}" type="sibTrans" cxnId="{E5A21895-543E-4759-BBB8-1C49AA648DAF}">
      <dgm:prSet/>
      <dgm:spPr/>
      <dgm:t>
        <a:bodyPr/>
        <a:lstStyle/>
        <a:p>
          <a:endParaRPr lang="en-US" sz="2000" b="1">
            <a:solidFill>
              <a:schemeClr val="tx1"/>
            </a:solidFill>
          </a:endParaRPr>
        </a:p>
      </dgm:t>
    </dgm:pt>
    <dgm:pt modelId="{7CCA9366-BEDD-4A09-A50C-56DAB944A151}">
      <dgm:prSet phldrT="[Text]" custT="1"/>
      <dgm:spPr>
        <a:solidFill>
          <a:schemeClr val="bg1">
            <a:lumMod val="85000"/>
          </a:schemeClr>
        </a:solidFill>
      </dgm:spPr>
      <dgm:t>
        <a:bodyPr/>
        <a:lstStyle/>
        <a:p>
          <a:r>
            <a:rPr lang="fa-IR" sz="2000" b="1" dirty="0" smtClean="0">
              <a:solidFill>
                <a:schemeClr val="tx1"/>
              </a:solidFill>
            </a:rPr>
            <a:t>سردبیر</a:t>
          </a:r>
          <a:endParaRPr lang="en-US" sz="2000" b="1" dirty="0">
            <a:solidFill>
              <a:schemeClr val="tx1"/>
            </a:solidFill>
          </a:endParaRPr>
        </a:p>
      </dgm:t>
    </dgm:pt>
    <dgm:pt modelId="{898E54A9-8311-4BE0-B55F-33C7C158590B}" type="parTrans" cxnId="{86F25D9E-9C2C-4FBA-AAC1-052C80FEF947}">
      <dgm:prSet/>
      <dgm:spPr>
        <a:solidFill>
          <a:srgbClr val="0070C0"/>
        </a:solidFill>
      </dgm:spPr>
      <dgm:t>
        <a:bodyPr/>
        <a:lstStyle/>
        <a:p>
          <a:endParaRPr lang="en-US" sz="2000" b="1">
            <a:solidFill>
              <a:schemeClr val="tx1"/>
            </a:solidFill>
          </a:endParaRPr>
        </a:p>
      </dgm:t>
    </dgm:pt>
    <dgm:pt modelId="{0EC011DB-A2D6-48AA-872E-7A00CD725C75}" type="sibTrans" cxnId="{86F25D9E-9C2C-4FBA-AAC1-052C80FEF947}">
      <dgm:prSet/>
      <dgm:spPr/>
      <dgm:t>
        <a:bodyPr/>
        <a:lstStyle/>
        <a:p>
          <a:endParaRPr lang="en-US" sz="2000" b="1">
            <a:solidFill>
              <a:schemeClr val="tx1"/>
            </a:solidFill>
          </a:endParaRPr>
        </a:p>
      </dgm:t>
    </dgm:pt>
    <dgm:pt modelId="{D95B8366-3301-4E84-A890-02994B161BDE}">
      <dgm:prSet phldrT="[Text]" custT="1"/>
      <dgm:spPr>
        <a:solidFill>
          <a:schemeClr val="bg1">
            <a:lumMod val="85000"/>
          </a:schemeClr>
        </a:solidFill>
      </dgm:spPr>
      <dgm:t>
        <a:bodyPr/>
        <a:lstStyle/>
        <a:p>
          <a:r>
            <a:rPr lang="fa-IR" sz="2000" b="1" dirty="0" smtClean="0">
              <a:solidFill>
                <a:schemeClr val="tx1"/>
              </a:solidFill>
            </a:rPr>
            <a:t>داور(ان)</a:t>
          </a:r>
          <a:endParaRPr lang="en-US" sz="2000" b="1" dirty="0">
            <a:solidFill>
              <a:schemeClr val="tx1"/>
            </a:solidFill>
          </a:endParaRPr>
        </a:p>
      </dgm:t>
    </dgm:pt>
    <dgm:pt modelId="{92D1F8F4-6442-4DC5-B67B-BF5475D43E6A}" type="parTrans" cxnId="{85216040-0CE7-4070-9F46-F5BE01025599}">
      <dgm:prSet/>
      <dgm:spPr>
        <a:solidFill>
          <a:srgbClr val="009999"/>
        </a:solidFill>
      </dgm:spPr>
      <dgm:t>
        <a:bodyPr/>
        <a:lstStyle/>
        <a:p>
          <a:endParaRPr lang="en-US" sz="2000" b="1">
            <a:solidFill>
              <a:schemeClr val="tx1"/>
            </a:solidFill>
          </a:endParaRPr>
        </a:p>
      </dgm:t>
    </dgm:pt>
    <dgm:pt modelId="{F6EE9CB7-4355-48BF-AAF1-4C6B7AE499E0}" type="sibTrans" cxnId="{85216040-0CE7-4070-9F46-F5BE01025599}">
      <dgm:prSet/>
      <dgm:spPr/>
      <dgm:t>
        <a:bodyPr/>
        <a:lstStyle/>
        <a:p>
          <a:endParaRPr lang="en-US" sz="2000" b="1">
            <a:solidFill>
              <a:schemeClr val="tx1"/>
            </a:solidFill>
          </a:endParaRPr>
        </a:p>
      </dgm:t>
    </dgm:pt>
    <dgm:pt modelId="{28AA201C-283D-4AAC-9C61-D0C4A4EE8710}">
      <dgm:prSet custT="1"/>
      <dgm:spPr/>
      <dgm:t>
        <a:bodyPr/>
        <a:lstStyle/>
        <a:p>
          <a:r>
            <a:rPr lang="fa-IR" sz="2000" b="1" dirty="0" smtClean="0">
              <a:solidFill>
                <a:schemeClr val="tx1"/>
              </a:solidFill>
            </a:rPr>
            <a:t>انتشار</a:t>
          </a:r>
          <a:endParaRPr lang="en-US" sz="2000" b="1" dirty="0">
            <a:solidFill>
              <a:schemeClr val="tx1"/>
            </a:solidFill>
          </a:endParaRPr>
        </a:p>
      </dgm:t>
    </dgm:pt>
    <dgm:pt modelId="{84E4EB00-25B2-44DF-9F45-F67CB4E740D9}" type="parTrans" cxnId="{D73970C8-37B6-4EA3-843A-0021DA197B1A}">
      <dgm:prSet/>
      <dgm:spPr/>
      <dgm:t>
        <a:bodyPr/>
        <a:lstStyle/>
        <a:p>
          <a:endParaRPr lang="en-US" sz="2000" b="1">
            <a:solidFill>
              <a:schemeClr val="tx1"/>
            </a:solidFill>
          </a:endParaRPr>
        </a:p>
      </dgm:t>
    </dgm:pt>
    <dgm:pt modelId="{4D2EE5F5-5710-4874-A4AF-7A1FC44BBB13}" type="sibTrans" cxnId="{D73970C8-37B6-4EA3-843A-0021DA197B1A}">
      <dgm:prSet/>
      <dgm:spPr/>
      <dgm:t>
        <a:bodyPr/>
        <a:lstStyle/>
        <a:p>
          <a:endParaRPr lang="en-US" sz="2000" b="1">
            <a:solidFill>
              <a:schemeClr val="tx1"/>
            </a:solidFill>
          </a:endParaRPr>
        </a:p>
      </dgm:t>
    </dgm:pt>
    <dgm:pt modelId="{CD6EDA91-A988-4154-AD16-C7618975ECC7}" type="pres">
      <dgm:prSet presAssocID="{BE348CAB-04E6-4383-988B-045DEDD9A548}" presName="Name0" presStyleCnt="0">
        <dgm:presLayoutVars>
          <dgm:chMax val="1"/>
          <dgm:chPref val="1"/>
        </dgm:presLayoutVars>
      </dgm:prSet>
      <dgm:spPr/>
      <dgm:t>
        <a:bodyPr/>
        <a:lstStyle/>
        <a:p>
          <a:endParaRPr lang="en-US"/>
        </a:p>
      </dgm:t>
    </dgm:pt>
    <dgm:pt modelId="{4E7AC8DC-47BF-42BB-A212-14F347A35AFE}" type="pres">
      <dgm:prSet presAssocID="{8F7BD73E-F641-45DF-A6D8-2FCECEC616A0}" presName="Parent" presStyleLbl="node0" presStyleIdx="0" presStyleCnt="1">
        <dgm:presLayoutVars>
          <dgm:chMax val="5"/>
          <dgm:chPref val="5"/>
        </dgm:presLayoutVars>
      </dgm:prSet>
      <dgm:spPr/>
      <dgm:t>
        <a:bodyPr/>
        <a:lstStyle/>
        <a:p>
          <a:endParaRPr lang="en-US"/>
        </a:p>
      </dgm:t>
    </dgm:pt>
    <dgm:pt modelId="{A2C1FF97-3BEA-4168-BBBF-643BCFBAEEEA}" type="pres">
      <dgm:prSet presAssocID="{8F7BD73E-F641-45DF-A6D8-2FCECEC616A0}" presName="Accent1" presStyleLbl="node1" presStyleIdx="0" presStyleCnt="17"/>
      <dgm:spPr>
        <a:solidFill>
          <a:srgbClr val="009999"/>
        </a:solidFill>
      </dgm:spPr>
      <dgm:t>
        <a:bodyPr/>
        <a:lstStyle/>
        <a:p>
          <a:endParaRPr lang="en-US"/>
        </a:p>
      </dgm:t>
    </dgm:pt>
    <dgm:pt modelId="{A422AA7A-B83C-4F7F-9E81-461E1AFCD5DB}" type="pres">
      <dgm:prSet presAssocID="{8F7BD73E-F641-45DF-A6D8-2FCECEC616A0}" presName="Accent2" presStyleLbl="node1" presStyleIdx="1" presStyleCnt="17"/>
      <dgm:spPr/>
    </dgm:pt>
    <dgm:pt modelId="{6662A83F-17F9-427B-B130-22A92AF15E4E}" type="pres">
      <dgm:prSet presAssocID="{8F7BD73E-F641-45DF-A6D8-2FCECEC616A0}" presName="Accent3" presStyleLbl="node1" presStyleIdx="2" presStyleCnt="17"/>
      <dgm:spPr>
        <a:solidFill>
          <a:srgbClr val="0070C0"/>
        </a:solidFill>
      </dgm:spPr>
      <dgm:t>
        <a:bodyPr/>
        <a:lstStyle/>
        <a:p>
          <a:endParaRPr lang="en-US"/>
        </a:p>
      </dgm:t>
    </dgm:pt>
    <dgm:pt modelId="{49D1E201-28B6-41B8-8572-71D0839770B5}" type="pres">
      <dgm:prSet presAssocID="{8F7BD73E-F641-45DF-A6D8-2FCECEC616A0}" presName="Accent4" presStyleLbl="node1" presStyleIdx="3" presStyleCnt="17"/>
      <dgm:spPr/>
    </dgm:pt>
    <dgm:pt modelId="{C6672C29-2436-43C6-9DF6-C889E4288354}" type="pres">
      <dgm:prSet presAssocID="{8F7BD73E-F641-45DF-A6D8-2FCECEC616A0}" presName="Accent5" presStyleLbl="node1" presStyleIdx="4" presStyleCnt="17"/>
      <dgm:spPr/>
    </dgm:pt>
    <dgm:pt modelId="{5B68B41B-160B-4633-8FBF-F82F0BAB1020}" type="pres">
      <dgm:prSet presAssocID="{8F7BD73E-F641-45DF-A6D8-2FCECEC616A0}" presName="Accent6" presStyleLbl="node1" presStyleIdx="5" presStyleCnt="17"/>
      <dgm:spPr/>
    </dgm:pt>
    <dgm:pt modelId="{C0FBBAB7-496B-4C39-A48A-FA8CBD117775}" type="pres">
      <dgm:prSet presAssocID="{28AA201C-283D-4AAC-9C61-D0C4A4EE8710}" presName="Child1" presStyleLbl="node1" presStyleIdx="6" presStyleCnt="17" custLinFactNeighborX="-10517" custLinFactNeighborY="12430">
        <dgm:presLayoutVars>
          <dgm:chMax val="0"/>
          <dgm:chPref val="0"/>
        </dgm:presLayoutVars>
      </dgm:prSet>
      <dgm:spPr/>
      <dgm:t>
        <a:bodyPr/>
        <a:lstStyle/>
        <a:p>
          <a:endParaRPr lang="en-US"/>
        </a:p>
      </dgm:t>
    </dgm:pt>
    <dgm:pt modelId="{B7DF4ADA-6C52-4E76-B4DA-30BDA16A1B3A}" type="pres">
      <dgm:prSet presAssocID="{28AA201C-283D-4AAC-9C61-D0C4A4EE8710}" presName="Accent7" presStyleCnt="0"/>
      <dgm:spPr/>
    </dgm:pt>
    <dgm:pt modelId="{91AC10EB-1816-44E5-9BF6-DA8DB37FE1AB}" type="pres">
      <dgm:prSet presAssocID="{28AA201C-283D-4AAC-9C61-D0C4A4EE8710}" presName="AccentHold1" presStyleLbl="node1" presStyleIdx="7" presStyleCnt="17"/>
      <dgm:spPr>
        <a:solidFill>
          <a:srgbClr val="00FFFF"/>
        </a:solidFill>
      </dgm:spPr>
      <dgm:t>
        <a:bodyPr/>
        <a:lstStyle/>
        <a:p>
          <a:endParaRPr lang="en-US"/>
        </a:p>
      </dgm:t>
    </dgm:pt>
    <dgm:pt modelId="{F5AAEACE-7744-47B8-AC41-96C0C3E86F00}" type="pres">
      <dgm:prSet presAssocID="{28AA201C-283D-4AAC-9C61-D0C4A4EE8710}" presName="Accent8" presStyleCnt="0"/>
      <dgm:spPr/>
    </dgm:pt>
    <dgm:pt modelId="{CA4138BF-2AB1-427F-B308-8A608D221FE2}" type="pres">
      <dgm:prSet presAssocID="{28AA201C-283D-4AAC-9C61-D0C4A4EE8710}" presName="AccentHold2" presStyleLbl="node1" presStyleIdx="8" presStyleCnt="17"/>
      <dgm:spPr>
        <a:solidFill>
          <a:srgbClr val="00FFFF"/>
        </a:solidFill>
      </dgm:spPr>
      <dgm:t>
        <a:bodyPr/>
        <a:lstStyle/>
        <a:p>
          <a:endParaRPr lang="en-US"/>
        </a:p>
      </dgm:t>
    </dgm:pt>
    <dgm:pt modelId="{1AE2E9EF-3B0F-4F05-8D08-28DD6B628759}" type="pres">
      <dgm:prSet presAssocID="{6469BD28-0C1B-412A-B37A-D8B1E3F7B0E7}" presName="Child2" presStyleLbl="node1" presStyleIdx="9" presStyleCnt="17" custScaleX="160430" custScaleY="135822">
        <dgm:presLayoutVars>
          <dgm:chMax val="0"/>
          <dgm:chPref val="0"/>
        </dgm:presLayoutVars>
      </dgm:prSet>
      <dgm:spPr/>
      <dgm:t>
        <a:bodyPr/>
        <a:lstStyle/>
        <a:p>
          <a:endParaRPr lang="en-US"/>
        </a:p>
      </dgm:t>
    </dgm:pt>
    <dgm:pt modelId="{E9E212D4-B88B-440F-AD7F-BC931BFAF8B1}" type="pres">
      <dgm:prSet presAssocID="{6469BD28-0C1B-412A-B37A-D8B1E3F7B0E7}" presName="Accent9" presStyleCnt="0"/>
      <dgm:spPr/>
    </dgm:pt>
    <dgm:pt modelId="{02F99C63-A611-4560-B3A0-A1A3661DE615}" type="pres">
      <dgm:prSet presAssocID="{6469BD28-0C1B-412A-B37A-D8B1E3F7B0E7}" presName="AccentHold1" presStyleLbl="node1" presStyleIdx="10" presStyleCnt="17"/>
      <dgm:spPr/>
    </dgm:pt>
    <dgm:pt modelId="{50EA9062-0EEA-4618-8130-E339F24CECF5}" type="pres">
      <dgm:prSet presAssocID="{6469BD28-0C1B-412A-B37A-D8B1E3F7B0E7}" presName="Accent10" presStyleCnt="0"/>
      <dgm:spPr/>
    </dgm:pt>
    <dgm:pt modelId="{926238F2-06A4-4BF5-B508-212EF064178C}" type="pres">
      <dgm:prSet presAssocID="{6469BD28-0C1B-412A-B37A-D8B1E3F7B0E7}" presName="AccentHold2" presStyleLbl="node1" presStyleIdx="11" presStyleCnt="17"/>
      <dgm:spPr/>
    </dgm:pt>
    <dgm:pt modelId="{83ED32F3-88EA-4FE4-8C33-E9D4A7030F07}" type="pres">
      <dgm:prSet presAssocID="{6469BD28-0C1B-412A-B37A-D8B1E3F7B0E7}" presName="Accent11" presStyleCnt="0"/>
      <dgm:spPr/>
    </dgm:pt>
    <dgm:pt modelId="{7B5B11EC-D3D0-419F-85FB-DA3C4568E314}" type="pres">
      <dgm:prSet presAssocID="{6469BD28-0C1B-412A-B37A-D8B1E3F7B0E7}" presName="AccentHold3" presStyleLbl="node1" presStyleIdx="12" presStyleCnt="17"/>
      <dgm:spPr/>
    </dgm:pt>
    <dgm:pt modelId="{AACB51CD-3F1B-4964-A1EF-C64916D55EE5}" type="pres">
      <dgm:prSet presAssocID="{7CCA9366-BEDD-4A09-A50C-56DAB944A151}" presName="Child3" presStyleLbl="node1" presStyleIdx="13" presStyleCnt="17" custScaleX="153997" custScaleY="133281" custLinFactX="-19756" custLinFactNeighborX="-100000" custLinFactNeighborY="1913">
        <dgm:presLayoutVars>
          <dgm:chMax val="0"/>
          <dgm:chPref val="0"/>
        </dgm:presLayoutVars>
      </dgm:prSet>
      <dgm:spPr/>
      <dgm:t>
        <a:bodyPr/>
        <a:lstStyle/>
        <a:p>
          <a:endParaRPr lang="en-US"/>
        </a:p>
      </dgm:t>
    </dgm:pt>
    <dgm:pt modelId="{CC1ACEB6-1A86-4583-8202-F2760606F723}" type="pres">
      <dgm:prSet presAssocID="{7CCA9366-BEDD-4A09-A50C-56DAB944A151}" presName="Accent12" presStyleCnt="0"/>
      <dgm:spPr/>
    </dgm:pt>
    <dgm:pt modelId="{891FF1D8-C327-4F56-B28C-D8E8E76825B6}" type="pres">
      <dgm:prSet presAssocID="{7CCA9366-BEDD-4A09-A50C-56DAB944A151}" presName="AccentHold1" presStyleLbl="node1" presStyleIdx="14" presStyleCnt="17"/>
      <dgm:spPr/>
    </dgm:pt>
    <dgm:pt modelId="{422A33CC-6815-481A-A167-48D41C6F7A6D}" type="pres">
      <dgm:prSet presAssocID="{D95B8366-3301-4E84-A890-02994B161BDE}" presName="Child4" presStyleLbl="node1" presStyleIdx="15" presStyleCnt="17" custScaleX="124437" custLinFactNeighborX="-12429" custLinFactNeighborY="5102">
        <dgm:presLayoutVars>
          <dgm:chMax val="0"/>
          <dgm:chPref val="0"/>
        </dgm:presLayoutVars>
      </dgm:prSet>
      <dgm:spPr/>
      <dgm:t>
        <a:bodyPr/>
        <a:lstStyle/>
        <a:p>
          <a:endParaRPr lang="en-US"/>
        </a:p>
      </dgm:t>
    </dgm:pt>
    <dgm:pt modelId="{E2327710-E636-40B5-B055-111DF5533EE5}" type="pres">
      <dgm:prSet presAssocID="{D95B8366-3301-4E84-A890-02994B161BDE}" presName="Accent13" presStyleCnt="0"/>
      <dgm:spPr/>
    </dgm:pt>
    <dgm:pt modelId="{5DA5FC8F-DC3F-45B7-8666-E1A5D6001957}" type="pres">
      <dgm:prSet presAssocID="{D95B8366-3301-4E84-A890-02994B161BDE}" presName="AccentHold1" presStyleLbl="node1" presStyleIdx="16" presStyleCnt="17"/>
      <dgm:spPr/>
    </dgm:pt>
  </dgm:ptLst>
  <dgm:cxnLst>
    <dgm:cxn modelId="{EB9FEE81-9A5A-4370-B612-F18193112F49}" type="presOf" srcId="{8F7BD73E-F641-45DF-A6D8-2FCECEC616A0}" destId="{4E7AC8DC-47BF-42BB-A212-14F347A35AFE}" srcOrd="0" destOrd="0" presId="urn:microsoft.com/office/officeart/2009/3/layout/CircleRelationship"/>
    <dgm:cxn modelId="{2523365E-25ED-4424-94E6-A64F29A2D7E5}" type="presOf" srcId="{7CCA9366-BEDD-4A09-A50C-56DAB944A151}" destId="{AACB51CD-3F1B-4964-A1EF-C64916D55EE5}" srcOrd="0" destOrd="0" presId="urn:microsoft.com/office/officeart/2009/3/layout/CircleRelationship"/>
    <dgm:cxn modelId="{FEDE4AB0-9B84-456E-AB28-046389F5D219}" type="presOf" srcId="{6469BD28-0C1B-412A-B37A-D8B1E3F7B0E7}" destId="{1AE2E9EF-3B0F-4F05-8D08-28DD6B628759}" srcOrd="0" destOrd="0" presId="urn:microsoft.com/office/officeart/2009/3/layout/CircleRelationship"/>
    <dgm:cxn modelId="{A9BEAFDC-3E76-4A9E-BF41-B94AA194D554}" srcId="{BE348CAB-04E6-4383-988B-045DEDD9A548}" destId="{8F7BD73E-F641-45DF-A6D8-2FCECEC616A0}" srcOrd="0" destOrd="0" parTransId="{AED5D5F8-099F-482A-9219-0385F388A6D0}" sibTransId="{E8617997-056F-47D7-8BB7-FA5E6083AC5B}"/>
    <dgm:cxn modelId="{129412F4-463E-492E-B934-D7186A9FB8A5}" type="presOf" srcId="{BE348CAB-04E6-4383-988B-045DEDD9A548}" destId="{CD6EDA91-A988-4154-AD16-C7618975ECC7}" srcOrd="0" destOrd="0" presId="urn:microsoft.com/office/officeart/2009/3/layout/CircleRelationship"/>
    <dgm:cxn modelId="{8B612CDE-E653-4272-BA75-F386CA2CF0B4}" type="presOf" srcId="{28AA201C-283D-4AAC-9C61-D0C4A4EE8710}" destId="{C0FBBAB7-496B-4C39-A48A-FA8CBD117775}" srcOrd="0" destOrd="0" presId="urn:microsoft.com/office/officeart/2009/3/layout/CircleRelationship"/>
    <dgm:cxn modelId="{85216040-0CE7-4070-9F46-F5BE01025599}" srcId="{8F7BD73E-F641-45DF-A6D8-2FCECEC616A0}" destId="{D95B8366-3301-4E84-A890-02994B161BDE}" srcOrd="3" destOrd="0" parTransId="{92D1F8F4-6442-4DC5-B67B-BF5475D43E6A}" sibTransId="{F6EE9CB7-4355-48BF-AAF1-4C6B7AE499E0}"/>
    <dgm:cxn modelId="{8F757370-91E9-4C77-BB03-6CBDB1EEDD41}" type="presOf" srcId="{D95B8366-3301-4E84-A890-02994B161BDE}" destId="{422A33CC-6815-481A-A167-48D41C6F7A6D}" srcOrd="0" destOrd="0" presId="urn:microsoft.com/office/officeart/2009/3/layout/CircleRelationship"/>
    <dgm:cxn modelId="{D73970C8-37B6-4EA3-843A-0021DA197B1A}" srcId="{8F7BD73E-F641-45DF-A6D8-2FCECEC616A0}" destId="{28AA201C-283D-4AAC-9C61-D0C4A4EE8710}" srcOrd="0" destOrd="0" parTransId="{84E4EB00-25B2-44DF-9F45-F67CB4E740D9}" sibTransId="{4D2EE5F5-5710-4874-A4AF-7A1FC44BBB13}"/>
    <dgm:cxn modelId="{E5A21895-543E-4759-BBB8-1C49AA648DAF}" srcId="{8F7BD73E-F641-45DF-A6D8-2FCECEC616A0}" destId="{6469BD28-0C1B-412A-B37A-D8B1E3F7B0E7}" srcOrd="1" destOrd="0" parTransId="{780018A5-D64F-400D-BAD5-FF062C9B890B}" sibTransId="{990EF0B1-7CE6-4AA8-B5CE-CBBF401BF022}"/>
    <dgm:cxn modelId="{86F25D9E-9C2C-4FBA-AAC1-052C80FEF947}" srcId="{8F7BD73E-F641-45DF-A6D8-2FCECEC616A0}" destId="{7CCA9366-BEDD-4A09-A50C-56DAB944A151}" srcOrd="2" destOrd="0" parTransId="{898E54A9-8311-4BE0-B55F-33C7C158590B}" sibTransId="{0EC011DB-A2D6-48AA-872E-7A00CD725C75}"/>
    <dgm:cxn modelId="{533F399D-CB69-4519-883F-5568809BD258}" type="presParOf" srcId="{CD6EDA91-A988-4154-AD16-C7618975ECC7}" destId="{4E7AC8DC-47BF-42BB-A212-14F347A35AFE}" srcOrd="0" destOrd="0" presId="urn:microsoft.com/office/officeart/2009/3/layout/CircleRelationship"/>
    <dgm:cxn modelId="{7AE7A820-6B98-47C7-9854-1028F800389D}" type="presParOf" srcId="{CD6EDA91-A988-4154-AD16-C7618975ECC7}" destId="{A2C1FF97-3BEA-4168-BBBF-643BCFBAEEEA}" srcOrd="1" destOrd="0" presId="urn:microsoft.com/office/officeart/2009/3/layout/CircleRelationship"/>
    <dgm:cxn modelId="{07DF5A3A-13F9-4F1B-BAAF-BA6237378A57}" type="presParOf" srcId="{CD6EDA91-A988-4154-AD16-C7618975ECC7}" destId="{A422AA7A-B83C-4F7F-9E81-461E1AFCD5DB}" srcOrd="2" destOrd="0" presId="urn:microsoft.com/office/officeart/2009/3/layout/CircleRelationship"/>
    <dgm:cxn modelId="{0B867F82-8B1A-467D-AFD0-DCE363ACD2A8}" type="presParOf" srcId="{CD6EDA91-A988-4154-AD16-C7618975ECC7}" destId="{6662A83F-17F9-427B-B130-22A92AF15E4E}" srcOrd="3" destOrd="0" presId="urn:microsoft.com/office/officeart/2009/3/layout/CircleRelationship"/>
    <dgm:cxn modelId="{7B0A13D5-6BE0-4079-8361-064DAE635A00}" type="presParOf" srcId="{CD6EDA91-A988-4154-AD16-C7618975ECC7}" destId="{49D1E201-28B6-41B8-8572-71D0839770B5}" srcOrd="4" destOrd="0" presId="urn:microsoft.com/office/officeart/2009/3/layout/CircleRelationship"/>
    <dgm:cxn modelId="{93A4C87C-D271-45EE-AE0B-1C0FB754082F}" type="presParOf" srcId="{CD6EDA91-A988-4154-AD16-C7618975ECC7}" destId="{C6672C29-2436-43C6-9DF6-C889E4288354}" srcOrd="5" destOrd="0" presId="urn:microsoft.com/office/officeart/2009/3/layout/CircleRelationship"/>
    <dgm:cxn modelId="{A8BC13B3-E6E6-400E-90B0-81965FB29683}" type="presParOf" srcId="{CD6EDA91-A988-4154-AD16-C7618975ECC7}" destId="{5B68B41B-160B-4633-8FBF-F82F0BAB1020}" srcOrd="6" destOrd="0" presId="urn:microsoft.com/office/officeart/2009/3/layout/CircleRelationship"/>
    <dgm:cxn modelId="{5F50446E-BE7E-477A-8C8C-E1C1FE3C57B6}" type="presParOf" srcId="{CD6EDA91-A988-4154-AD16-C7618975ECC7}" destId="{C0FBBAB7-496B-4C39-A48A-FA8CBD117775}" srcOrd="7" destOrd="0" presId="urn:microsoft.com/office/officeart/2009/3/layout/CircleRelationship"/>
    <dgm:cxn modelId="{CE7B7BA0-B2D9-4201-9AC5-C4F6EEA6C1BE}" type="presParOf" srcId="{CD6EDA91-A988-4154-AD16-C7618975ECC7}" destId="{B7DF4ADA-6C52-4E76-B4DA-30BDA16A1B3A}" srcOrd="8" destOrd="0" presId="urn:microsoft.com/office/officeart/2009/3/layout/CircleRelationship"/>
    <dgm:cxn modelId="{976DA746-B10D-42DA-9523-E03D93ACC3C2}" type="presParOf" srcId="{B7DF4ADA-6C52-4E76-B4DA-30BDA16A1B3A}" destId="{91AC10EB-1816-44E5-9BF6-DA8DB37FE1AB}" srcOrd="0" destOrd="0" presId="urn:microsoft.com/office/officeart/2009/3/layout/CircleRelationship"/>
    <dgm:cxn modelId="{4314ADFB-96F6-4890-8E06-10CC6D41A8B9}" type="presParOf" srcId="{CD6EDA91-A988-4154-AD16-C7618975ECC7}" destId="{F5AAEACE-7744-47B8-AC41-96C0C3E86F00}" srcOrd="9" destOrd="0" presId="urn:microsoft.com/office/officeart/2009/3/layout/CircleRelationship"/>
    <dgm:cxn modelId="{C3E074A0-DC41-4BE9-8001-1D5DBCBD2115}" type="presParOf" srcId="{F5AAEACE-7744-47B8-AC41-96C0C3E86F00}" destId="{CA4138BF-2AB1-427F-B308-8A608D221FE2}" srcOrd="0" destOrd="0" presId="urn:microsoft.com/office/officeart/2009/3/layout/CircleRelationship"/>
    <dgm:cxn modelId="{950E3FAA-77E4-4BAA-9DFF-2BB632C8584B}" type="presParOf" srcId="{CD6EDA91-A988-4154-AD16-C7618975ECC7}" destId="{1AE2E9EF-3B0F-4F05-8D08-28DD6B628759}" srcOrd="10" destOrd="0" presId="urn:microsoft.com/office/officeart/2009/3/layout/CircleRelationship"/>
    <dgm:cxn modelId="{8072DD51-9CE8-4D6D-9F47-D0558FD0EECF}" type="presParOf" srcId="{CD6EDA91-A988-4154-AD16-C7618975ECC7}" destId="{E9E212D4-B88B-440F-AD7F-BC931BFAF8B1}" srcOrd="11" destOrd="0" presId="urn:microsoft.com/office/officeart/2009/3/layout/CircleRelationship"/>
    <dgm:cxn modelId="{4F80B00E-BF99-4132-8D47-403A82B3BE18}" type="presParOf" srcId="{E9E212D4-B88B-440F-AD7F-BC931BFAF8B1}" destId="{02F99C63-A611-4560-B3A0-A1A3661DE615}" srcOrd="0" destOrd="0" presId="urn:microsoft.com/office/officeart/2009/3/layout/CircleRelationship"/>
    <dgm:cxn modelId="{500ECF31-712E-4FA6-9D64-7099A308D8AE}" type="presParOf" srcId="{CD6EDA91-A988-4154-AD16-C7618975ECC7}" destId="{50EA9062-0EEA-4618-8130-E339F24CECF5}" srcOrd="12" destOrd="0" presId="urn:microsoft.com/office/officeart/2009/3/layout/CircleRelationship"/>
    <dgm:cxn modelId="{DCABD217-FB61-4E4B-B848-1CF9924D58AE}" type="presParOf" srcId="{50EA9062-0EEA-4618-8130-E339F24CECF5}" destId="{926238F2-06A4-4BF5-B508-212EF064178C}" srcOrd="0" destOrd="0" presId="urn:microsoft.com/office/officeart/2009/3/layout/CircleRelationship"/>
    <dgm:cxn modelId="{156DDC2C-6729-4534-A87C-4D72CD613EAA}" type="presParOf" srcId="{CD6EDA91-A988-4154-AD16-C7618975ECC7}" destId="{83ED32F3-88EA-4FE4-8C33-E9D4A7030F07}" srcOrd="13" destOrd="0" presId="urn:microsoft.com/office/officeart/2009/3/layout/CircleRelationship"/>
    <dgm:cxn modelId="{A3D36D5D-5D2D-49BD-97B7-05B03D90B565}" type="presParOf" srcId="{83ED32F3-88EA-4FE4-8C33-E9D4A7030F07}" destId="{7B5B11EC-D3D0-419F-85FB-DA3C4568E314}" srcOrd="0" destOrd="0" presId="urn:microsoft.com/office/officeart/2009/3/layout/CircleRelationship"/>
    <dgm:cxn modelId="{5BFD86A8-8B07-41BD-BAC9-CA5B890FA4F3}" type="presParOf" srcId="{CD6EDA91-A988-4154-AD16-C7618975ECC7}" destId="{AACB51CD-3F1B-4964-A1EF-C64916D55EE5}" srcOrd="14" destOrd="0" presId="urn:microsoft.com/office/officeart/2009/3/layout/CircleRelationship"/>
    <dgm:cxn modelId="{54F1336C-5A16-44DE-99EA-F5FF1777C317}" type="presParOf" srcId="{CD6EDA91-A988-4154-AD16-C7618975ECC7}" destId="{CC1ACEB6-1A86-4583-8202-F2760606F723}" srcOrd="15" destOrd="0" presId="urn:microsoft.com/office/officeart/2009/3/layout/CircleRelationship"/>
    <dgm:cxn modelId="{71064E20-A1BB-4C68-A028-33F87D55DD0A}" type="presParOf" srcId="{CC1ACEB6-1A86-4583-8202-F2760606F723}" destId="{891FF1D8-C327-4F56-B28C-D8E8E76825B6}" srcOrd="0" destOrd="0" presId="urn:microsoft.com/office/officeart/2009/3/layout/CircleRelationship"/>
    <dgm:cxn modelId="{DF5175B8-47DB-4D29-8675-99128C810440}" type="presParOf" srcId="{CD6EDA91-A988-4154-AD16-C7618975ECC7}" destId="{422A33CC-6815-481A-A167-48D41C6F7A6D}" srcOrd="16" destOrd="0" presId="urn:microsoft.com/office/officeart/2009/3/layout/CircleRelationship"/>
    <dgm:cxn modelId="{8CD60CC8-4C86-457C-97FD-088BFB89CDD3}" type="presParOf" srcId="{CD6EDA91-A988-4154-AD16-C7618975ECC7}" destId="{E2327710-E636-40B5-B055-111DF5533EE5}" srcOrd="17" destOrd="0" presId="urn:microsoft.com/office/officeart/2009/3/layout/CircleRelationship"/>
    <dgm:cxn modelId="{0F8BB5AF-3304-4592-AD90-1725527FB1C0}" type="presParOf" srcId="{E2327710-E636-40B5-B055-111DF5533EE5}" destId="{5DA5FC8F-DC3F-45B7-8666-E1A5D600195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0C4883-83DF-40E2-80F3-10A9D70C8E91}" type="doc">
      <dgm:prSet loTypeId="urn:microsoft.com/office/officeart/2005/8/layout/orgChart1" loCatId="hierarchy" qsTypeId="urn:microsoft.com/office/officeart/2005/8/quickstyle/3d2" qsCatId="3D" csTypeId="urn:microsoft.com/office/officeart/2005/8/colors/accent1_2" csCatId="accent1" phldr="1"/>
      <dgm:spPr/>
    </dgm:pt>
    <dgm:pt modelId="{46FF887B-F181-479F-BB92-52678C41F10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altLang="en-US" sz="2000" b="1" i="0" u="none" strike="noStrike" cap="none" normalizeH="0" baseline="0" smtClean="0">
              <a:ln/>
              <a:solidFill>
                <a:schemeClr val="tx1"/>
              </a:solidFill>
              <a:effectLst/>
              <a:latin typeface="Arial" panose="020B0604020202020204" pitchFamily="34" charset="0"/>
              <a:cs typeface="B Titr" panose="00000700000000000000" pitchFamily="2" charset="-78"/>
            </a:rPr>
            <a:t>تعاريف و مصاديق</a:t>
          </a:r>
          <a:endParaRPr kumimoji="0" lang="en-US" altLang="en-US" sz="2000" b="1" i="0" u="none" strike="noStrike" cap="none" normalizeH="0" baseline="0" smtClean="0">
            <a:ln/>
            <a:solidFill>
              <a:schemeClr val="tx1"/>
            </a:solidFill>
            <a:effectLst/>
            <a:latin typeface="Arial" panose="020B0604020202020204" pitchFamily="34" charset="0"/>
            <a:cs typeface="B Titr" panose="00000700000000000000" pitchFamily="2" charset="-78"/>
          </a:endParaRPr>
        </a:p>
      </dgm:t>
    </dgm:pt>
    <dgm:pt modelId="{A82465B0-F5AE-452B-8F26-3F059E4EDD8A}" type="parTrans" cxnId="{E10801F8-7EF1-453A-AC92-37C248DEEF23}">
      <dgm:prSet/>
      <dgm:spPr/>
      <dgm:t>
        <a:bodyPr/>
        <a:lstStyle/>
        <a:p>
          <a:endParaRPr lang="en-US" sz="2000">
            <a:solidFill>
              <a:schemeClr val="tx1"/>
            </a:solidFill>
          </a:endParaRPr>
        </a:p>
      </dgm:t>
    </dgm:pt>
    <dgm:pt modelId="{80941401-4036-4EB4-B723-2DDB42D26264}" type="sibTrans" cxnId="{E10801F8-7EF1-453A-AC92-37C248DEEF23}">
      <dgm:prSet/>
      <dgm:spPr/>
      <dgm:t>
        <a:bodyPr/>
        <a:lstStyle/>
        <a:p>
          <a:endParaRPr lang="en-US" sz="2000">
            <a:solidFill>
              <a:schemeClr val="tx1"/>
            </a:solidFill>
          </a:endParaRPr>
        </a:p>
      </dgm:t>
    </dgm:pt>
    <dgm:pt modelId="{089F139B-AE7C-4BEB-9365-463B36AF1C0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altLang="en-US" sz="2000" b="1" i="0" u="none" strike="noStrike" cap="none" normalizeH="0" baseline="0" smtClean="0">
              <a:ln/>
              <a:solidFill>
                <a:schemeClr val="tx1"/>
              </a:solidFill>
              <a:effectLst/>
              <a:latin typeface="Arial" panose="020B0604020202020204" pitchFamily="34" charset="0"/>
              <a:cs typeface="B Titr" panose="00000700000000000000" pitchFamily="2" charset="-78"/>
            </a:rPr>
            <a:t>رسيدگي مناسب </a:t>
          </a:r>
          <a:endParaRPr kumimoji="0" lang="en-US" altLang="en-US" sz="2000" b="1" i="0" u="none" strike="noStrike" cap="none" normalizeH="0" baseline="0" smtClean="0">
            <a:ln/>
            <a:solidFill>
              <a:schemeClr val="tx1"/>
            </a:solidFill>
            <a:effectLst/>
            <a:latin typeface="Arial" panose="020B0604020202020204" pitchFamily="34" charset="0"/>
            <a:cs typeface="B Titr" panose="00000700000000000000" pitchFamily="2" charset="-78"/>
          </a:endParaRPr>
        </a:p>
      </dgm:t>
    </dgm:pt>
    <dgm:pt modelId="{F83A5D4C-F38A-4F1F-B6C0-3B71A1805E59}" type="parTrans" cxnId="{E02D8161-65B8-433E-B59E-DE3D603DFB02}">
      <dgm:prSet/>
      <dgm:spPr/>
      <dgm:t>
        <a:bodyPr/>
        <a:lstStyle/>
        <a:p>
          <a:endParaRPr lang="en-US" sz="2000">
            <a:solidFill>
              <a:schemeClr val="tx1"/>
            </a:solidFill>
          </a:endParaRPr>
        </a:p>
      </dgm:t>
    </dgm:pt>
    <dgm:pt modelId="{FF5E09A2-D8E3-493E-AB30-4E835014A1D6}" type="sibTrans" cxnId="{E02D8161-65B8-433E-B59E-DE3D603DFB02}">
      <dgm:prSet/>
      <dgm:spPr/>
      <dgm:t>
        <a:bodyPr/>
        <a:lstStyle/>
        <a:p>
          <a:endParaRPr lang="en-US" sz="2000">
            <a:solidFill>
              <a:schemeClr val="tx1"/>
            </a:solidFill>
          </a:endParaRPr>
        </a:p>
      </dgm:t>
    </dgm:pt>
    <dgm:pt modelId="{EFDF25A1-99FD-42AB-B60B-BED524CED45F}" type="asst">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altLang="en-US" sz="2000" b="1" i="0" u="none" strike="noStrike" cap="none" normalizeH="0" baseline="0" dirty="0" smtClean="0">
              <a:ln/>
              <a:solidFill>
                <a:schemeClr val="tx1"/>
              </a:solidFill>
              <a:effectLst/>
              <a:latin typeface="Arial" panose="020B0604020202020204" pitchFamily="34" charset="0"/>
              <a:cs typeface="B Titr" panose="00000700000000000000" pitchFamily="2" charset="-78"/>
            </a:rPr>
            <a:t>حقوق افراد و رسيدگي به اعتراضها </a:t>
          </a:r>
          <a:endParaRPr kumimoji="0" lang="en-US" altLang="en-US" sz="2000" b="1" i="0" u="none" strike="noStrike" cap="none" normalizeH="0" baseline="0" dirty="0" smtClean="0">
            <a:ln/>
            <a:solidFill>
              <a:schemeClr val="tx1"/>
            </a:solidFill>
            <a:effectLst/>
            <a:latin typeface="Arial" panose="020B0604020202020204" pitchFamily="34" charset="0"/>
            <a:cs typeface="B Titr" panose="00000700000000000000" pitchFamily="2" charset="-78"/>
          </a:endParaRPr>
        </a:p>
      </dgm:t>
    </dgm:pt>
    <dgm:pt modelId="{62278B68-37A6-4FBC-9212-AD95E9AD553E}" type="parTrans" cxnId="{850DD45F-ED38-4BAD-8879-7300510146E5}">
      <dgm:prSet/>
      <dgm:spPr/>
      <dgm:t>
        <a:bodyPr/>
        <a:lstStyle/>
        <a:p>
          <a:endParaRPr lang="en-US" sz="2000">
            <a:solidFill>
              <a:schemeClr val="tx1"/>
            </a:solidFill>
          </a:endParaRPr>
        </a:p>
      </dgm:t>
    </dgm:pt>
    <dgm:pt modelId="{66C3155B-DA1A-4FF2-B1FD-3653CF5E9674}" type="sibTrans" cxnId="{850DD45F-ED38-4BAD-8879-7300510146E5}">
      <dgm:prSet/>
      <dgm:spPr/>
      <dgm:t>
        <a:bodyPr/>
        <a:lstStyle/>
        <a:p>
          <a:endParaRPr lang="en-US" sz="2000">
            <a:solidFill>
              <a:schemeClr val="tx1"/>
            </a:solidFill>
          </a:endParaRPr>
        </a:p>
      </dgm:t>
    </dgm:pt>
    <dgm:pt modelId="{C88FCF76-A88B-4CAA-A60B-ABF3BE113179}">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en-US" sz="2000" b="1" i="0" u="none" strike="noStrike" cap="none" normalizeH="0" baseline="0" smtClean="0">
            <a:ln/>
            <a:solidFill>
              <a:schemeClr val="tx1"/>
            </a:solidFill>
            <a:effectLst/>
            <a:latin typeface="Arial" panose="020B0604020202020204" pitchFamily="34" charset="0"/>
            <a:cs typeface="B Titr" panose="00000700000000000000" pitchFamily="2" charset="-78"/>
          </a:endParaRP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a-IR" altLang="en-US" sz="2000" b="1" i="0" u="none" strike="noStrike" cap="none" normalizeH="0" baseline="0" smtClean="0">
              <a:ln/>
              <a:solidFill>
                <a:schemeClr val="tx1"/>
              </a:solidFill>
              <a:effectLst/>
              <a:latin typeface="Arial" panose="020B0604020202020204" pitchFamily="34" charset="0"/>
              <a:cs typeface="B Titr" panose="00000700000000000000" pitchFamily="2" charset="-78"/>
            </a:rPr>
            <a:t>جريمه ها </a:t>
          </a:r>
          <a:endParaRPr kumimoji="0" lang="en-US" altLang="en-US" sz="2000" b="1" i="0" u="none" strike="noStrike" cap="none" normalizeH="0" baseline="0" smtClean="0">
            <a:ln/>
            <a:solidFill>
              <a:schemeClr val="tx1"/>
            </a:solidFill>
            <a:effectLst/>
            <a:latin typeface="Arial" panose="020B0604020202020204" pitchFamily="34" charset="0"/>
            <a:cs typeface="B Titr" panose="00000700000000000000" pitchFamily="2" charset="-78"/>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smtClean="0">
            <a:ln/>
            <a:solidFill>
              <a:schemeClr val="tx1"/>
            </a:solidFill>
            <a:effectLst/>
            <a:latin typeface="Arial" panose="020B0604020202020204" pitchFamily="34" charset="0"/>
            <a:cs typeface="B Titr" panose="00000700000000000000" pitchFamily="2" charset="-78"/>
          </a:endParaRPr>
        </a:p>
      </dgm:t>
    </dgm:pt>
    <dgm:pt modelId="{35B41362-3C32-45AF-9116-59EB61117AE2}" type="parTrans" cxnId="{F50346EA-0523-4E51-B126-A9E5A9356C64}">
      <dgm:prSet/>
      <dgm:spPr/>
      <dgm:t>
        <a:bodyPr/>
        <a:lstStyle/>
        <a:p>
          <a:endParaRPr lang="en-US" sz="2000">
            <a:solidFill>
              <a:schemeClr val="tx1"/>
            </a:solidFill>
          </a:endParaRPr>
        </a:p>
      </dgm:t>
    </dgm:pt>
    <dgm:pt modelId="{7D731351-0BF8-49A0-BD34-1F655F76D85C}" type="sibTrans" cxnId="{F50346EA-0523-4E51-B126-A9E5A9356C64}">
      <dgm:prSet/>
      <dgm:spPr/>
      <dgm:t>
        <a:bodyPr/>
        <a:lstStyle/>
        <a:p>
          <a:endParaRPr lang="en-US" sz="2000">
            <a:solidFill>
              <a:schemeClr val="tx1"/>
            </a:solidFill>
          </a:endParaRPr>
        </a:p>
      </dgm:t>
    </dgm:pt>
    <dgm:pt modelId="{8F606D68-D72C-4449-A541-52EDAFDA3FAB}" type="pres">
      <dgm:prSet presAssocID="{AC0C4883-83DF-40E2-80F3-10A9D70C8E91}" presName="hierChild1" presStyleCnt="0">
        <dgm:presLayoutVars>
          <dgm:orgChart val="1"/>
          <dgm:chPref val="1"/>
          <dgm:dir/>
          <dgm:animOne val="branch"/>
          <dgm:animLvl val="lvl"/>
          <dgm:resizeHandles/>
        </dgm:presLayoutVars>
      </dgm:prSet>
      <dgm:spPr/>
    </dgm:pt>
    <dgm:pt modelId="{CAECCFC1-786D-4A15-819A-A40DC75289A1}" type="pres">
      <dgm:prSet presAssocID="{46FF887B-F181-479F-BB92-52678C41F10B}" presName="hierRoot1" presStyleCnt="0">
        <dgm:presLayoutVars>
          <dgm:hierBranch/>
        </dgm:presLayoutVars>
      </dgm:prSet>
      <dgm:spPr/>
    </dgm:pt>
    <dgm:pt modelId="{8A4CCDA3-DC3F-465E-8A6C-8F384B02DC06}" type="pres">
      <dgm:prSet presAssocID="{46FF887B-F181-479F-BB92-52678C41F10B}" presName="rootComposite1" presStyleCnt="0"/>
      <dgm:spPr/>
    </dgm:pt>
    <dgm:pt modelId="{49EF284A-E27A-41E7-A99E-BE2D2FDECBA0}" type="pres">
      <dgm:prSet presAssocID="{46FF887B-F181-479F-BB92-52678C41F10B}" presName="rootText1" presStyleLbl="node0" presStyleIdx="0" presStyleCnt="1" custScaleX="157170">
        <dgm:presLayoutVars>
          <dgm:chPref val="3"/>
        </dgm:presLayoutVars>
      </dgm:prSet>
      <dgm:spPr/>
      <dgm:t>
        <a:bodyPr/>
        <a:lstStyle/>
        <a:p>
          <a:endParaRPr lang="en-US"/>
        </a:p>
      </dgm:t>
    </dgm:pt>
    <dgm:pt modelId="{384CB728-CF94-4077-B388-5813F7364109}" type="pres">
      <dgm:prSet presAssocID="{46FF887B-F181-479F-BB92-52678C41F10B}" presName="rootConnector1" presStyleLbl="node1" presStyleIdx="0" presStyleCnt="0"/>
      <dgm:spPr/>
      <dgm:t>
        <a:bodyPr/>
        <a:lstStyle/>
        <a:p>
          <a:endParaRPr lang="en-US"/>
        </a:p>
      </dgm:t>
    </dgm:pt>
    <dgm:pt modelId="{1C8BD44A-08EE-4AD6-8BAB-890CA4ABE9B3}" type="pres">
      <dgm:prSet presAssocID="{46FF887B-F181-479F-BB92-52678C41F10B}" presName="hierChild2" presStyleCnt="0"/>
      <dgm:spPr/>
    </dgm:pt>
    <dgm:pt modelId="{6C98BAA4-0902-4FCA-AD50-C17BAAD5F8D6}" type="pres">
      <dgm:prSet presAssocID="{F83A5D4C-F38A-4F1F-B6C0-3B71A1805E59}" presName="Name35" presStyleLbl="parChTrans1D2" presStyleIdx="0" presStyleCnt="1"/>
      <dgm:spPr/>
      <dgm:t>
        <a:bodyPr/>
        <a:lstStyle/>
        <a:p>
          <a:endParaRPr lang="en-US"/>
        </a:p>
      </dgm:t>
    </dgm:pt>
    <dgm:pt modelId="{84E2202A-C1AB-4692-850D-5EC54430D692}" type="pres">
      <dgm:prSet presAssocID="{089F139B-AE7C-4BEB-9365-463B36AF1C05}" presName="hierRoot2" presStyleCnt="0">
        <dgm:presLayoutVars>
          <dgm:hierBranch/>
        </dgm:presLayoutVars>
      </dgm:prSet>
      <dgm:spPr/>
    </dgm:pt>
    <dgm:pt modelId="{81ACF024-3188-420D-906B-B416AE2FDA2B}" type="pres">
      <dgm:prSet presAssocID="{089F139B-AE7C-4BEB-9365-463B36AF1C05}" presName="rootComposite" presStyleCnt="0"/>
      <dgm:spPr/>
    </dgm:pt>
    <dgm:pt modelId="{51DA1A9B-38B4-4272-8863-BB8E94058489}" type="pres">
      <dgm:prSet presAssocID="{089F139B-AE7C-4BEB-9365-463B36AF1C05}" presName="rootText" presStyleLbl="node2" presStyleIdx="0" presStyleCnt="1" custScaleX="160407">
        <dgm:presLayoutVars>
          <dgm:chPref val="3"/>
        </dgm:presLayoutVars>
      </dgm:prSet>
      <dgm:spPr/>
      <dgm:t>
        <a:bodyPr/>
        <a:lstStyle/>
        <a:p>
          <a:endParaRPr lang="en-US"/>
        </a:p>
      </dgm:t>
    </dgm:pt>
    <dgm:pt modelId="{E5E81DC5-980C-46CC-A196-977146878F61}" type="pres">
      <dgm:prSet presAssocID="{089F139B-AE7C-4BEB-9365-463B36AF1C05}" presName="rootConnector" presStyleLbl="node2" presStyleIdx="0" presStyleCnt="1"/>
      <dgm:spPr/>
      <dgm:t>
        <a:bodyPr/>
        <a:lstStyle/>
        <a:p>
          <a:endParaRPr lang="en-US"/>
        </a:p>
      </dgm:t>
    </dgm:pt>
    <dgm:pt modelId="{5596DD56-C051-4734-83AE-52991CE27FDA}" type="pres">
      <dgm:prSet presAssocID="{089F139B-AE7C-4BEB-9365-463B36AF1C05}" presName="hierChild4" presStyleCnt="0"/>
      <dgm:spPr/>
    </dgm:pt>
    <dgm:pt modelId="{A1DA6BB5-9A0E-4ADD-9D59-DD0DD8A429AC}" type="pres">
      <dgm:prSet presAssocID="{35B41362-3C32-45AF-9116-59EB61117AE2}" presName="Name35" presStyleLbl="parChTrans1D3" presStyleIdx="0" presStyleCnt="2"/>
      <dgm:spPr/>
      <dgm:t>
        <a:bodyPr/>
        <a:lstStyle/>
        <a:p>
          <a:endParaRPr lang="en-US"/>
        </a:p>
      </dgm:t>
    </dgm:pt>
    <dgm:pt modelId="{85328D81-8E9A-4546-965A-4F83D708A08E}" type="pres">
      <dgm:prSet presAssocID="{C88FCF76-A88B-4CAA-A60B-ABF3BE113179}" presName="hierRoot2" presStyleCnt="0">
        <dgm:presLayoutVars>
          <dgm:hierBranch val="r"/>
        </dgm:presLayoutVars>
      </dgm:prSet>
      <dgm:spPr/>
    </dgm:pt>
    <dgm:pt modelId="{965930F2-9423-49ED-9082-BBE54E646C88}" type="pres">
      <dgm:prSet presAssocID="{C88FCF76-A88B-4CAA-A60B-ABF3BE113179}" presName="rootComposite" presStyleCnt="0"/>
      <dgm:spPr/>
    </dgm:pt>
    <dgm:pt modelId="{849718F2-F9D2-4463-BBD3-373E36106CC1}" type="pres">
      <dgm:prSet presAssocID="{C88FCF76-A88B-4CAA-A60B-ABF3BE113179}" presName="rootText" presStyleLbl="node3" presStyleIdx="0" presStyleCnt="1" custScaleX="187012">
        <dgm:presLayoutVars>
          <dgm:chPref val="3"/>
        </dgm:presLayoutVars>
      </dgm:prSet>
      <dgm:spPr/>
      <dgm:t>
        <a:bodyPr/>
        <a:lstStyle/>
        <a:p>
          <a:endParaRPr lang="en-US"/>
        </a:p>
      </dgm:t>
    </dgm:pt>
    <dgm:pt modelId="{01C28892-9BE8-48EC-AC2E-5F296EEAED01}" type="pres">
      <dgm:prSet presAssocID="{C88FCF76-A88B-4CAA-A60B-ABF3BE113179}" presName="rootConnector" presStyleLbl="node3" presStyleIdx="0" presStyleCnt="1"/>
      <dgm:spPr/>
      <dgm:t>
        <a:bodyPr/>
        <a:lstStyle/>
        <a:p>
          <a:endParaRPr lang="en-US"/>
        </a:p>
      </dgm:t>
    </dgm:pt>
    <dgm:pt modelId="{F62B2EDC-7108-4626-874B-6D39F60DEE3D}" type="pres">
      <dgm:prSet presAssocID="{C88FCF76-A88B-4CAA-A60B-ABF3BE113179}" presName="hierChild4" presStyleCnt="0"/>
      <dgm:spPr/>
    </dgm:pt>
    <dgm:pt modelId="{6C0B7269-7873-4240-9A75-272C2AF2317E}" type="pres">
      <dgm:prSet presAssocID="{C88FCF76-A88B-4CAA-A60B-ABF3BE113179}" presName="hierChild5" presStyleCnt="0"/>
      <dgm:spPr/>
    </dgm:pt>
    <dgm:pt modelId="{B9E76028-9525-4416-8AC5-281B6F3DD714}" type="pres">
      <dgm:prSet presAssocID="{089F139B-AE7C-4BEB-9365-463B36AF1C05}" presName="hierChild5" presStyleCnt="0"/>
      <dgm:spPr/>
    </dgm:pt>
    <dgm:pt modelId="{67BA27AB-D708-45D4-9614-763A22375AE4}" type="pres">
      <dgm:prSet presAssocID="{62278B68-37A6-4FBC-9212-AD95E9AD553E}" presName="Name111" presStyleLbl="parChTrans1D3" presStyleIdx="1" presStyleCnt="2"/>
      <dgm:spPr/>
      <dgm:t>
        <a:bodyPr/>
        <a:lstStyle/>
        <a:p>
          <a:endParaRPr lang="en-US"/>
        </a:p>
      </dgm:t>
    </dgm:pt>
    <dgm:pt modelId="{54AB6A8E-E6C2-47F4-9A57-A48691D6DEEB}" type="pres">
      <dgm:prSet presAssocID="{EFDF25A1-99FD-42AB-B60B-BED524CED45F}" presName="hierRoot3" presStyleCnt="0">
        <dgm:presLayoutVars>
          <dgm:hierBranch/>
        </dgm:presLayoutVars>
      </dgm:prSet>
      <dgm:spPr/>
    </dgm:pt>
    <dgm:pt modelId="{1E6DB9E2-2F90-4202-A5FC-74A0B0BC43DC}" type="pres">
      <dgm:prSet presAssocID="{EFDF25A1-99FD-42AB-B60B-BED524CED45F}" presName="rootComposite3" presStyleCnt="0"/>
      <dgm:spPr/>
    </dgm:pt>
    <dgm:pt modelId="{B6A60258-587C-4C4F-9499-CB53C3797245}" type="pres">
      <dgm:prSet presAssocID="{EFDF25A1-99FD-42AB-B60B-BED524CED45F}" presName="rootText3" presStyleLbl="asst2" presStyleIdx="0" presStyleCnt="1" custScaleX="251068">
        <dgm:presLayoutVars>
          <dgm:chPref val="3"/>
        </dgm:presLayoutVars>
      </dgm:prSet>
      <dgm:spPr/>
      <dgm:t>
        <a:bodyPr/>
        <a:lstStyle/>
        <a:p>
          <a:endParaRPr lang="en-US"/>
        </a:p>
      </dgm:t>
    </dgm:pt>
    <dgm:pt modelId="{422EF35C-CBBD-4DF4-A48C-5A51F4C0FA23}" type="pres">
      <dgm:prSet presAssocID="{EFDF25A1-99FD-42AB-B60B-BED524CED45F}" presName="rootConnector3" presStyleLbl="asst2" presStyleIdx="0" presStyleCnt="1"/>
      <dgm:spPr/>
      <dgm:t>
        <a:bodyPr/>
        <a:lstStyle/>
        <a:p>
          <a:endParaRPr lang="en-US"/>
        </a:p>
      </dgm:t>
    </dgm:pt>
    <dgm:pt modelId="{79B247DA-6745-44F3-921D-09629BD14EE2}" type="pres">
      <dgm:prSet presAssocID="{EFDF25A1-99FD-42AB-B60B-BED524CED45F}" presName="hierChild6" presStyleCnt="0"/>
      <dgm:spPr/>
    </dgm:pt>
    <dgm:pt modelId="{8956E7FE-670B-4EBF-B00C-5FA47B495063}" type="pres">
      <dgm:prSet presAssocID="{EFDF25A1-99FD-42AB-B60B-BED524CED45F}" presName="hierChild7" presStyleCnt="0"/>
      <dgm:spPr/>
    </dgm:pt>
    <dgm:pt modelId="{5D317CD5-9586-4239-BA44-1BD17290CFC9}" type="pres">
      <dgm:prSet presAssocID="{46FF887B-F181-479F-BB92-52678C41F10B}" presName="hierChild3" presStyleCnt="0"/>
      <dgm:spPr/>
    </dgm:pt>
  </dgm:ptLst>
  <dgm:cxnLst>
    <dgm:cxn modelId="{D8B35151-1DBD-4221-AFB8-1DCDEC2EDFA8}" type="presOf" srcId="{35B41362-3C32-45AF-9116-59EB61117AE2}" destId="{A1DA6BB5-9A0E-4ADD-9D59-DD0DD8A429AC}" srcOrd="0" destOrd="0" presId="urn:microsoft.com/office/officeart/2005/8/layout/orgChart1"/>
    <dgm:cxn modelId="{ABB994DA-F2D9-44AA-B000-08DAB02278F1}" type="presOf" srcId="{62278B68-37A6-4FBC-9212-AD95E9AD553E}" destId="{67BA27AB-D708-45D4-9614-763A22375AE4}" srcOrd="0" destOrd="0" presId="urn:microsoft.com/office/officeart/2005/8/layout/orgChart1"/>
    <dgm:cxn modelId="{E10801F8-7EF1-453A-AC92-37C248DEEF23}" srcId="{AC0C4883-83DF-40E2-80F3-10A9D70C8E91}" destId="{46FF887B-F181-479F-BB92-52678C41F10B}" srcOrd="0" destOrd="0" parTransId="{A82465B0-F5AE-452B-8F26-3F059E4EDD8A}" sibTransId="{80941401-4036-4EB4-B723-2DDB42D26264}"/>
    <dgm:cxn modelId="{C0AB57B6-A9AE-4F4B-91B0-DE68A38A56E4}" type="presOf" srcId="{F83A5D4C-F38A-4F1F-B6C0-3B71A1805E59}" destId="{6C98BAA4-0902-4FCA-AD50-C17BAAD5F8D6}" srcOrd="0" destOrd="0" presId="urn:microsoft.com/office/officeart/2005/8/layout/orgChart1"/>
    <dgm:cxn modelId="{454F165F-605B-4432-A594-892C81E5BD5D}" type="presOf" srcId="{AC0C4883-83DF-40E2-80F3-10A9D70C8E91}" destId="{8F606D68-D72C-4449-A541-52EDAFDA3FAB}" srcOrd="0" destOrd="0" presId="urn:microsoft.com/office/officeart/2005/8/layout/orgChart1"/>
    <dgm:cxn modelId="{E02D8161-65B8-433E-B59E-DE3D603DFB02}" srcId="{46FF887B-F181-479F-BB92-52678C41F10B}" destId="{089F139B-AE7C-4BEB-9365-463B36AF1C05}" srcOrd="0" destOrd="0" parTransId="{F83A5D4C-F38A-4F1F-B6C0-3B71A1805E59}" sibTransId="{FF5E09A2-D8E3-493E-AB30-4E835014A1D6}"/>
    <dgm:cxn modelId="{F7867B22-3714-4E86-B49C-8D9C9407A0E9}" type="presOf" srcId="{089F139B-AE7C-4BEB-9365-463B36AF1C05}" destId="{E5E81DC5-980C-46CC-A196-977146878F61}" srcOrd="1" destOrd="0" presId="urn:microsoft.com/office/officeart/2005/8/layout/orgChart1"/>
    <dgm:cxn modelId="{18E0BB07-0E14-458B-BB40-F59D394B4D79}" type="presOf" srcId="{46FF887B-F181-479F-BB92-52678C41F10B}" destId="{49EF284A-E27A-41E7-A99E-BE2D2FDECBA0}" srcOrd="0" destOrd="0" presId="urn:microsoft.com/office/officeart/2005/8/layout/orgChart1"/>
    <dgm:cxn modelId="{035B8267-2169-49AE-ABDA-76874490470E}" type="presOf" srcId="{C88FCF76-A88B-4CAA-A60B-ABF3BE113179}" destId="{849718F2-F9D2-4463-BBD3-373E36106CC1}" srcOrd="0" destOrd="0" presId="urn:microsoft.com/office/officeart/2005/8/layout/orgChart1"/>
    <dgm:cxn modelId="{4FF0A8DC-C92B-4E38-94E0-5735431AE34B}" type="presOf" srcId="{C88FCF76-A88B-4CAA-A60B-ABF3BE113179}" destId="{01C28892-9BE8-48EC-AC2E-5F296EEAED01}" srcOrd="1" destOrd="0" presId="urn:microsoft.com/office/officeart/2005/8/layout/orgChart1"/>
    <dgm:cxn modelId="{1AC12775-087E-4FF8-8AB7-3A5BC0582281}" type="presOf" srcId="{EFDF25A1-99FD-42AB-B60B-BED524CED45F}" destId="{B6A60258-587C-4C4F-9499-CB53C3797245}" srcOrd="0" destOrd="0" presId="urn:microsoft.com/office/officeart/2005/8/layout/orgChart1"/>
    <dgm:cxn modelId="{30A3F3B0-8727-4E3B-B2FC-34C2489F7DDC}" type="presOf" srcId="{46FF887B-F181-479F-BB92-52678C41F10B}" destId="{384CB728-CF94-4077-B388-5813F7364109}" srcOrd="1" destOrd="0" presId="urn:microsoft.com/office/officeart/2005/8/layout/orgChart1"/>
    <dgm:cxn modelId="{1658207B-ADE1-4600-BBF3-867E02690D3F}" type="presOf" srcId="{089F139B-AE7C-4BEB-9365-463B36AF1C05}" destId="{51DA1A9B-38B4-4272-8863-BB8E94058489}" srcOrd="0" destOrd="0" presId="urn:microsoft.com/office/officeart/2005/8/layout/orgChart1"/>
    <dgm:cxn modelId="{850DD45F-ED38-4BAD-8879-7300510146E5}" srcId="{089F139B-AE7C-4BEB-9365-463B36AF1C05}" destId="{EFDF25A1-99FD-42AB-B60B-BED524CED45F}" srcOrd="0" destOrd="0" parTransId="{62278B68-37A6-4FBC-9212-AD95E9AD553E}" sibTransId="{66C3155B-DA1A-4FF2-B1FD-3653CF5E9674}"/>
    <dgm:cxn modelId="{4B45CF63-7456-4D33-859D-38176953FAE6}" type="presOf" srcId="{EFDF25A1-99FD-42AB-B60B-BED524CED45F}" destId="{422EF35C-CBBD-4DF4-A48C-5A51F4C0FA23}" srcOrd="1" destOrd="0" presId="urn:microsoft.com/office/officeart/2005/8/layout/orgChart1"/>
    <dgm:cxn modelId="{F50346EA-0523-4E51-B126-A9E5A9356C64}" srcId="{089F139B-AE7C-4BEB-9365-463B36AF1C05}" destId="{C88FCF76-A88B-4CAA-A60B-ABF3BE113179}" srcOrd="1" destOrd="0" parTransId="{35B41362-3C32-45AF-9116-59EB61117AE2}" sibTransId="{7D731351-0BF8-49A0-BD34-1F655F76D85C}"/>
    <dgm:cxn modelId="{28D23568-0BE8-42E0-B9B9-D61458D3CD48}" type="presParOf" srcId="{8F606D68-D72C-4449-A541-52EDAFDA3FAB}" destId="{CAECCFC1-786D-4A15-819A-A40DC75289A1}" srcOrd="0" destOrd="0" presId="urn:microsoft.com/office/officeart/2005/8/layout/orgChart1"/>
    <dgm:cxn modelId="{55C61CC1-DB55-4393-AB1E-9A71ECD6051D}" type="presParOf" srcId="{CAECCFC1-786D-4A15-819A-A40DC75289A1}" destId="{8A4CCDA3-DC3F-465E-8A6C-8F384B02DC06}" srcOrd="0" destOrd="0" presId="urn:microsoft.com/office/officeart/2005/8/layout/orgChart1"/>
    <dgm:cxn modelId="{A75C39F2-97E2-41A6-92F6-0928CA8D4335}" type="presParOf" srcId="{8A4CCDA3-DC3F-465E-8A6C-8F384B02DC06}" destId="{49EF284A-E27A-41E7-A99E-BE2D2FDECBA0}" srcOrd="0" destOrd="0" presId="urn:microsoft.com/office/officeart/2005/8/layout/orgChart1"/>
    <dgm:cxn modelId="{FBEA3FC9-72D1-428B-82ED-51CEEE7CC222}" type="presParOf" srcId="{8A4CCDA3-DC3F-465E-8A6C-8F384B02DC06}" destId="{384CB728-CF94-4077-B388-5813F7364109}" srcOrd="1" destOrd="0" presId="urn:microsoft.com/office/officeart/2005/8/layout/orgChart1"/>
    <dgm:cxn modelId="{D186460A-6253-4874-92EA-294BDE23A05D}" type="presParOf" srcId="{CAECCFC1-786D-4A15-819A-A40DC75289A1}" destId="{1C8BD44A-08EE-4AD6-8BAB-890CA4ABE9B3}" srcOrd="1" destOrd="0" presId="urn:microsoft.com/office/officeart/2005/8/layout/orgChart1"/>
    <dgm:cxn modelId="{FF76B785-FBBD-496C-A1F4-6E9229E521C6}" type="presParOf" srcId="{1C8BD44A-08EE-4AD6-8BAB-890CA4ABE9B3}" destId="{6C98BAA4-0902-4FCA-AD50-C17BAAD5F8D6}" srcOrd="0" destOrd="0" presId="urn:microsoft.com/office/officeart/2005/8/layout/orgChart1"/>
    <dgm:cxn modelId="{169AADCD-DCB0-4578-9E05-C5F91AE68B17}" type="presParOf" srcId="{1C8BD44A-08EE-4AD6-8BAB-890CA4ABE9B3}" destId="{84E2202A-C1AB-4692-850D-5EC54430D692}" srcOrd="1" destOrd="0" presId="urn:microsoft.com/office/officeart/2005/8/layout/orgChart1"/>
    <dgm:cxn modelId="{F55C59F9-3383-436B-87A4-4BD786A54109}" type="presParOf" srcId="{84E2202A-C1AB-4692-850D-5EC54430D692}" destId="{81ACF024-3188-420D-906B-B416AE2FDA2B}" srcOrd="0" destOrd="0" presId="urn:microsoft.com/office/officeart/2005/8/layout/orgChart1"/>
    <dgm:cxn modelId="{21A7668A-31FA-4DD8-B7BC-2EEC04C00D7D}" type="presParOf" srcId="{81ACF024-3188-420D-906B-B416AE2FDA2B}" destId="{51DA1A9B-38B4-4272-8863-BB8E94058489}" srcOrd="0" destOrd="0" presId="urn:microsoft.com/office/officeart/2005/8/layout/orgChart1"/>
    <dgm:cxn modelId="{74362B12-B054-4033-96E5-5993BB87995C}" type="presParOf" srcId="{81ACF024-3188-420D-906B-B416AE2FDA2B}" destId="{E5E81DC5-980C-46CC-A196-977146878F61}" srcOrd="1" destOrd="0" presId="urn:microsoft.com/office/officeart/2005/8/layout/orgChart1"/>
    <dgm:cxn modelId="{6A1A14D1-A8EC-4E91-BB16-5300831B6F27}" type="presParOf" srcId="{84E2202A-C1AB-4692-850D-5EC54430D692}" destId="{5596DD56-C051-4734-83AE-52991CE27FDA}" srcOrd="1" destOrd="0" presId="urn:microsoft.com/office/officeart/2005/8/layout/orgChart1"/>
    <dgm:cxn modelId="{CC373984-8F11-40B5-B30E-29937179764C}" type="presParOf" srcId="{5596DD56-C051-4734-83AE-52991CE27FDA}" destId="{A1DA6BB5-9A0E-4ADD-9D59-DD0DD8A429AC}" srcOrd="0" destOrd="0" presId="urn:microsoft.com/office/officeart/2005/8/layout/orgChart1"/>
    <dgm:cxn modelId="{5B3C33CC-EE1D-43D6-A7CC-ED4CAF988B0F}" type="presParOf" srcId="{5596DD56-C051-4734-83AE-52991CE27FDA}" destId="{85328D81-8E9A-4546-965A-4F83D708A08E}" srcOrd="1" destOrd="0" presId="urn:microsoft.com/office/officeart/2005/8/layout/orgChart1"/>
    <dgm:cxn modelId="{EB7C7A0D-DAF6-4D09-B97A-23EAE864C3C2}" type="presParOf" srcId="{85328D81-8E9A-4546-965A-4F83D708A08E}" destId="{965930F2-9423-49ED-9082-BBE54E646C88}" srcOrd="0" destOrd="0" presId="urn:microsoft.com/office/officeart/2005/8/layout/orgChart1"/>
    <dgm:cxn modelId="{3B54999B-BE27-4F4D-95AE-E3C8F673342D}" type="presParOf" srcId="{965930F2-9423-49ED-9082-BBE54E646C88}" destId="{849718F2-F9D2-4463-BBD3-373E36106CC1}" srcOrd="0" destOrd="0" presId="urn:microsoft.com/office/officeart/2005/8/layout/orgChart1"/>
    <dgm:cxn modelId="{4393F6BC-C90C-47E2-878B-BD8CCF2D6A91}" type="presParOf" srcId="{965930F2-9423-49ED-9082-BBE54E646C88}" destId="{01C28892-9BE8-48EC-AC2E-5F296EEAED01}" srcOrd="1" destOrd="0" presId="urn:microsoft.com/office/officeart/2005/8/layout/orgChart1"/>
    <dgm:cxn modelId="{9F289A78-5B86-43A3-AF12-520951BEAFEA}" type="presParOf" srcId="{85328D81-8E9A-4546-965A-4F83D708A08E}" destId="{F62B2EDC-7108-4626-874B-6D39F60DEE3D}" srcOrd="1" destOrd="0" presId="urn:microsoft.com/office/officeart/2005/8/layout/orgChart1"/>
    <dgm:cxn modelId="{7F9D13A9-1FE7-48AD-8DF3-4665A097F483}" type="presParOf" srcId="{85328D81-8E9A-4546-965A-4F83D708A08E}" destId="{6C0B7269-7873-4240-9A75-272C2AF2317E}" srcOrd="2" destOrd="0" presId="urn:microsoft.com/office/officeart/2005/8/layout/orgChart1"/>
    <dgm:cxn modelId="{07A07B49-59AF-4247-ADC3-2F7A608321C7}" type="presParOf" srcId="{84E2202A-C1AB-4692-850D-5EC54430D692}" destId="{B9E76028-9525-4416-8AC5-281B6F3DD714}" srcOrd="2" destOrd="0" presId="urn:microsoft.com/office/officeart/2005/8/layout/orgChart1"/>
    <dgm:cxn modelId="{53CB0CA7-D7DF-4226-A1C6-8070B9599D8B}" type="presParOf" srcId="{B9E76028-9525-4416-8AC5-281B6F3DD714}" destId="{67BA27AB-D708-45D4-9614-763A22375AE4}" srcOrd="0" destOrd="0" presId="urn:microsoft.com/office/officeart/2005/8/layout/orgChart1"/>
    <dgm:cxn modelId="{026AAFDA-55ED-4FB4-AD4B-7A9B60959DA4}" type="presParOf" srcId="{B9E76028-9525-4416-8AC5-281B6F3DD714}" destId="{54AB6A8E-E6C2-47F4-9A57-A48691D6DEEB}" srcOrd="1" destOrd="0" presId="urn:microsoft.com/office/officeart/2005/8/layout/orgChart1"/>
    <dgm:cxn modelId="{610BB479-2C64-4541-825C-8B617FD53E2F}" type="presParOf" srcId="{54AB6A8E-E6C2-47F4-9A57-A48691D6DEEB}" destId="{1E6DB9E2-2F90-4202-A5FC-74A0B0BC43DC}" srcOrd="0" destOrd="0" presId="urn:microsoft.com/office/officeart/2005/8/layout/orgChart1"/>
    <dgm:cxn modelId="{CB2F856F-01F6-4CC4-94D0-1EC4D22E7275}" type="presParOf" srcId="{1E6DB9E2-2F90-4202-A5FC-74A0B0BC43DC}" destId="{B6A60258-587C-4C4F-9499-CB53C3797245}" srcOrd="0" destOrd="0" presId="urn:microsoft.com/office/officeart/2005/8/layout/orgChart1"/>
    <dgm:cxn modelId="{546E3BFC-87E2-4873-A4FD-CB8138723F18}" type="presParOf" srcId="{1E6DB9E2-2F90-4202-A5FC-74A0B0BC43DC}" destId="{422EF35C-CBBD-4DF4-A48C-5A51F4C0FA23}" srcOrd="1" destOrd="0" presId="urn:microsoft.com/office/officeart/2005/8/layout/orgChart1"/>
    <dgm:cxn modelId="{20B10C3F-70CF-48B6-8B1E-B68CA120BCB2}" type="presParOf" srcId="{54AB6A8E-E6C2-47F4-9A57-A48691D6DEEB}" destId="{79B247DA-6745-44F3-921D-09629BD14EE2}" srcOrd="1" destOrd="0" presId="urn:microsoft.com/office/officeart/2005/8/layout/orgChart1"/>
    <dgm:cxn modelId="{E59FCB9B-340A-4D4A-8185-672387BACD9C}" type="presParOf" srcId="{54AB6A8E-E6C2-47F4-9A57-A48691D6DEEB}" destId="{8956E7FE-670B-4EBF-B00C-5FA47B495063}" srcOrd="2" destOrd="0" presId="urn:microsoft.com/office/officeart/2005/8/layout/orgChart1"/>
    <dgm:cxn modelId="{6241155E-86EA-4F3A-915D-CDFAB4D95958}" type="presParOf" srcId="{CAECCFC1-786D-4A15-819A-A40DC75289A1}" destId="{5D317CD5-9586-4239-BA44-1BD17290CFC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28C1D-7FC6-4258-B4CE-35AE45B27A64}" type="doc">
      <dgm:prSet loTypeId="urn:microsoft.com/office/officeart/2009/3/layout/PhasedProcess" loCatId="process" qsTypeId="urn:microsoft.com/office/officeart/2005/8/quickstyle/simple1" qsCatId="simple" csTypeId="urn:microsoft.com/office/officeart/2005/8/colors/colorful5" csCatId="colorful" phldr="1"/>
      <dgm:spPr/>
      <dgm:t>
        <a:bodyPr/>
        <a:lstStyle/>
        <a:p>
          <a:endParaRPr lang="en-US"/>
        </a:p>
      </dgm:t>
    </dgm:pt>
    <dgm:pt modelId="{8C581B17-B5D2-423A-9B66-F9AA7FCFA2FB}">
      <dgm:prSet phldrT="[Text]"/>
      <dgm:spPr/>
      <dgm:t>
        <a:bodyPr/>
        <a:lstStyle/>
        <a:p>
          <a:r>
            <a:rPr lang="en-US" dirty="0" smtClean="0"/>
            <a:t>Paper based research</a:t>
          </a:r>
          <a:endParaRPr lang="en-US" dirty="0"/>
        </a:p>
      </dgm:t>
    </dgm:pt>
    <dgm:pt modelId="{47750AFC-2527-49AF-AF70-B45D8FF43D5C}" type="parTrans" cxnId="{A957884A-E0B8-4850-82B3-3A281513A19C}">
      <dgm:prSet/>
      <dgm:spPr/>
      <dgm:t>
        <a:bodyPr/>
        <a:lstStyle/>
        <a:p>
          <a:endParaRPr lang="en-US"/>
        </a:p>
      </dgm:t>
    </dgm:pt>
    <dgm:pt modelId="{C030D3D9-1218-44AC-8B55-D3C2230E0577}" type="sibTrans" cxnId="{A957884A-E0B8-4850-82B3-3A281513A19C}">
      <dgm:prSet/>
      <dgm:spPr/>
      <dgm:t>
        <a:bodyPr/>
        <a:lstStyle/>
        <a:p>
          <a:endParaRPr lang="en-US"/>
        </a:p>
      </dgm:t>
    </dgm:pt>
    <dgm:pt modelId="{3FD6F208-5C24-446C-B66B-5507BAF5A7FA}">
      <dgm:prSet phldrT="[Text]" custT="1"/>
      <dgm:spPr/>
      <dgm:t>
        <a:bodyPr/>
        <a:lstStyle/>
        <a:p>
          <a:r>
            <a:rPr lang="fa-IR" sz="1800" b="1" dirty="0" smtClean="0"/>
            <a:t>مقاله</a:t>
          </a:r>
          <a:endParaRPr lang="en-US" sz="1800" b="1" dirty="0"/>
        </a:p>
      </dgm:t>
    </dgm:pt>
    <dgm:pt modelId="{0A2BFAFE-0F74-4B2E-AA8A-AF2FCAFFEB49}" type="parTrans" cxnId="{9FF2F45E-B314-4CAA-A4A6-9DF38A6CBBC2}">
      <dgm:prSet/>
      <dgm:spPr/>
      <dgm:t>
        <a:bodyPr/>
        <a:lstStyle/>
        <a:p>
          <a:endParaRPr lang="en-US"/>
        </a:p>
      </dgm:t>
    </dgm:pt>
    <dgm:pt modelId="{EC1B8891-5A54-4D2E-B477-8D2B966B9FAB}" type="sibTrans" cxnId="{9FF2F45E-B314-4CAA-A4A6-9DF38A6CBBC2}">
      <dgm:prSet/>
      <dgm:spPr/>
      <dgm:t>
        <a:bodyPr/>
        <a:lstStyle/>
        <a:p>
          <a:endParaRPr lang="en-US"/>
        </a:p>
      </dgm:t>
    </dgm:pt>
    <dgm:pt modelId="{B426664B-DD28-4DA0-8D5B-586FFC286423}">
      <dgm:prSet phldrT="[Text]" custT="1"/>
      <dgm:spPr/>
      <dgm:t>
        <a:bodyPr/>
        <a:lstStyle/>
        <a:p>
          <a:r>
            <a:rPr lang="fa-IR" sz="1800" b="1" dirty="0" smtClean="0"/>
            <a:t>مقاله</a:t>
          </a:r>
          <a:endParaRPr lang="en-US" sz="1800" b="1" dirty="0"/>
        </a:p>
      </dgm:t>
    </dgm:pt>
    <dgm:pt modelId="{8792DEEF-2641-4141-BE78-F8CC60945E8B}" type="parTrans" cxnId="{B6C28EE7-B3CE-4319-BCB7-E214A9CF140C}">
      <dgm:prSet/>
      <dgm:spPr/>
      <dgm:t>
        <a:bodyPr/>
        <a:lstStyle/>
        <a:p>
          <a:endParaRPr lang="en-US"/>
        </a:p>
      </dgm:t>
    </dgm:pt>
    <dgm:pt modelId="{CBA3DCC2-A2BA-4167-B6BA-69760B57347D}" type="sibTrans" cxnId="{B6C28EE7-B3CE-4319-BCB7-E214A9CF140C}">
      <dgm:prSet/>
      <dgm:spPr/>
      <dgm:t>
        <a:bodyPr/>
        <a:lstStyle/>
        <a:p>
          <a:endParaRPr lang="en-US"/>
        </a:p>
      </dgm:t>
    </dgm:pt>
    <dgm:pt modelId="{3C976463-703A-425F-82AB-2D490E53DE05}">
      <dgm:prSet phldrT="[Text]" custT="1"/>
      <dgm:spPr/>
      <dgm:t>
        <a:bodyPr/>
        <a:lstStyle/>
        <a:p>
          <a:r>
            <a:rPr lang="fa-IR" sz="1800" b="1" dirty="0" smtClean="0"/>
            <a:t>مقاله</a:t>
          </a:r>
          <a:endParaRPr lang="en-US" sz="1800" b="1" dirty="0"/>
        </a:p>
      </dgm:t>
    </dgm:pt>
    <dgm:pt modelId="{2A2BFEC5-3BE3-4AF4-8881-8DE7A2815FEF}" type="parTrans" cxnId="{58CC770C-9995-4927-90CF-3B7B85D57562}">
      <dgm:prSet/>
      <dgm:spPr/>
      <dgm:t>
        <a:bodyPr/>
        <a:lstStyle/>
        <a:p>
          <a:endParaRPr lang="en-US"/>
        </a:p>
      </dgm:t>
    </dgm:pt>
    <dgm:pt modelId="{E30049E9-E788-431A-AE55-2A9A2CA2A7C1}" type="sibTrans" cxnId="{58CC770C-9995-4927-90CF-3B7B85D57562}">
      <dgm:prSet/>
      <dgm:spPr/>
      <dgm:t>
        <a:bodyPr/>
        <a:lstStyle/>
        <a:p>
          <a:endParaRPr lang="en-US"/>
        </a:p>
      </dgm:t>
    </dgm:pt>
    <dgm:pt modelId="{D0FC8589-AC63-4084-8E57-1D36F173A897}">
      <dgm:prSet phldrT="[Text]"/>
      <dgm:spPr/>
      <dgm:t>
        <a:bodyPr/>
        <a:lstStyle/>
        <a:p>
          <a:r>
            <a:rPr lang="en-US" dirty="0" smtClean="0"/>
            <a:t>Scientific writing </a:t>
          </a:r>
          <a:endParaRPr lang="en-US" dirty="0"/>
        </a:p>
      </dgm:t>
    </dgm:pt>
    <dgm:pt modelId="{15117EAE-2967-4879-9984-56C42CDA655B}" type="parTrans" cxnId="{219C2C29-F99D-4F30-BA86-A76A57A20FD2}">
      <dgm:prSet/>
      <dgm:spPr/>
      <dgm:t>
        <a:bodyPr/>
        <a:lstStyle/>
        <a:p>
          <a:endParaRPr lang="en-US"/>
        </a:p>
      </dgm:t>
    </dgm:pt>
    <dgm:pt modelId="{F489EBF8-38B0-40F5-B39E-E610D693C75B}" type="sibTrans" cxnId="{219C2C29-F99D-4F30-BA86-A76A57A20FD2}">
      <dgm:prSet/>
      <dgm:spPr/>
      <dgm:t>
        <a:bodyPr/>
        <a:lstStyle/>
        <a:p>
          <a:endParaRPr lang="en-US"/>
        </a:p>
      </dgm:t>
    </dgm:pt>
    <dgm:pt modelId="{AA1F70D3-F57A-4EF8-A6E9-3E5EC8F78994}">
      <dgm:prSet phldrT="[Text]" custT="1">
        <dgm:style>
          <a:lnRef idx="1">
            <a:schemeClr val="accent1"/>
          </a:lnRef>
          <a:fillRef idx="3">
            <a:schemeClr val="accent1"/>
          </a:fillRef>
          <a:effectRef idx="2">
            <a:schemeClr val="accent1"/>
          </a:effectRef>
          <a:fontRef idx="minor">
            <a:schemeClr val="lt1"/>
          </a:fontRef>
        </dgm:style>
      </dgm:prSet>
      <dgm:spPr>
        <a:ln/>
      </dgm:spPr>
      <dgm:t>
        <a:bodyPr/>
        <a:lstStyle/>
        <a:p>
          <a:r>
            <a:rPr lang="fa-IR" sz="2000" b="1" dirty="0" smtClean="0">
              <a:solidFill>
                <a:srgbClr val="FFFF00"/>
              </a:solidFill>
            </a:rPr>
            <a:t>نگارش علمی </a:t>
          </a:r>
          <a:endParaRPr lang="en-US" sz="2000" b="1" dirty="0">
            <a:solidFill>
              <a:srgbClr val="FFFF00"/>
            </a:solidFill>
          </a:endParaRPr>
        </a:p>
      </dgm:t>
    </dgm:pt>
    <dgm:pt modelId="{E9D821AC-C7A4-4773-AA41-3A37A0C59556}" type="parTrans" cxnId="{856AC433-6634-497D-8A64-11D450B5FD8C}">
      <dgm:prSet/>
      <dgm:spPr/>
      <dgm:t>
        <a:bodyPr/>
        <a:lstStyle/>
        <a:p>
          <a:endParaRPr lang="en-US"/>
        </a:p>
      </dgm:t>
    </dgm:pt>
    <dgm:pt modelId="{33D67DF9-1531-4241-B55F-6E414A24A501}" type="sibTrans" cxnId="{856AC433-6634-497D-8A64-11D450B5FD8C}">
      <dgm:prSet/>
      <dgm:spPr/>
      <dgm:t>
        <a:bodyPr/>
        <a:lstStyle/>
        <a:p>
          <a:endParaRPr lang="en-US"/>
        </a:p>
      </dgm:t>
    </dgm:pt>
    <dgm:pt modelId="{1F8925C1-C4F4-40C9-A93D-708F13424DBC}">
      <dgm:prSet phldrT="[Text]"/>
      <dgm:spPr/>
      <dgm:t>
        <a:bodyPr/>
        <a:lstStyle/>
        <a:p>
          <a:r>
            <a:rPr lang="en-US" dirty="0" smtClean="0"/>
            <a:t>Thesis based research</a:t>
          </a:r>
          <a:endParaRPr lang="en-US" dirty="0"/>
        </a:p>
      </dgm:t>
    </dgm:pt>
    <dgm:pt modelId="{1F43551B-81D9-4BAC-ADC3-4B3353B56B2E}" type="parTrans" cxnId="{92C9867D-E713-4BCE-B491-6BC45937C01A}">
      <dgm:prSet/>
      <dgm:spPr/>
      <dgm:t>
        <a:bodyPr/>
        <a:lstStyle/>
        <a:p>
          <a:endParaRPr lang="en-US"/>
        </a:p>
      </dgm:t>
    </dgm:pt>
    <dgm:pt modelId="{F3F23A00-3E33-48F1-B4DC-18B1918CB267}" type="sibTrans" cxnId="{92C9867D-E713-4BCE-B491-6BC45937C01A}">
      <dgm:prSet/>
      <dgm:spPr/>
      <dgm:t>
        <a:bodyPr/>
        <a:lstStyle/>
        <a:p>
          <a:endParaRPr lang="en-US"/>
        </a:p>
      </dgm:t>
    </dgm:pt>
    <dgm:pt modelId="{34BB577F-A270-4CCA-B47B-4F260EC75E6C}">
      <dgm:prSet phldrT="[Text]" custT="1">
        <dgm:style>
          <a:lnRef idx="0">
            <a:schemeClr val="accent4"/>
          </a:lnRef>
          <a:fillRef idx="3">
            <a:schemeClr val="accent4"/>
          </a:fillRef>
          <a:effectRef idx="3">
            <a:schemeClr val="accent4"/>
          </a:effectRef>
          <a:fontRef idx="minor">
            <a:schemeClr val="lt1"/>
          </a:fontRef>
        </dgm:style>
      </dgm:prSet>
      <dgm:spPr>
        <a:solidFill>
          <a:schemeClr val="bg2">
            <a:lumMod val="20000"/>
            <a:lumOff val="80000"/>
          </a:schemeClr>
        </a:solidFill>
      </dgm:spPr>
      <dgm:t>
        <a:bodyPr/>
        <a:lstStyle/>
        <a:p>
          <a:r>
            <a:rPr lang="fa-IR" sz="1800" b="1" dirty="0" smtClean="0">
              <a:solidFill>
                <a:schemeClr val="tx1"/>
              </a:solidFill>
            </a:rPr>
            <a:t>پایان نامه</a:t>
          </a:r>
          <a:endParaRPr lang="en-US" sz="1800" b="1" dirty="0">
            <a:solidFill>
              <a:schemeClr val="tx1"/>
            </a:solidFill>
          </a:endParaRPr>
        </a:p>
      </dgm:t>
    </dgm:pt>
    <dgm:pt modelId="{62499D48-B291-454F-8364-5BA8EE08CCB5}" type="parTrans" cxnId="{2CDE8C83-9233-4A01-A080-469FC54D1AE4}">
      <dgm:prSet/>
      <dgm:spPr/>
      <dgm:t>
        <a:bodyPr/>
        <a:lstStyle/>
        <a:p>
          <a:endParaRPr lang="en-US"/>
        </a:p>
      </dgm:t>
    </dgm:pt>
    <dgm:pt modelId="{4B380196-332A-4484-9786-D2B058F2A05F}" type="sibTrans" cxnId="{2CDE8C83-9233-4A01-A080-469FC54D1AE4}">
      <dgm:prSet/>
      <dgm:spPr/>
      <dgm:t>
        <a:bodyPr/>
        <a:lstStyle/>
        <a:p>
          <a:endParaRPr lang="en-US"/>
        </a:p>
      </dgm:t>
    </dgm:pt>
    <dgm:pt modelId="{D6C15094-0619-42E4-ACBD-4A1E99F80FAF}">
      <dgm:prSet/>
      <dgm:spPr/>
      <dgm:t>
        <a:bodyPr/>
        <a:lstStyle/>
        <a:p>
          <a:endParaRPr lang="en-US"/>
        </a:p>
      </dgm:t>
    </dgm:pt>
    <dgm:pt modelId="{5515449B-23A4-4E0E-96F4-99F05B251A20}" type="parTrans" cxnId="{FF1A855A-6B68-47D7-9178-A52C1DC57F56}">
      <dgm:prSet/>
      <dgm:spPr/>
      <dgm:t>
        <a:bodyPr/>
        <a:lstStyle/>
        <a:p>
          <a:endParaRPr lang="en-US"/>
        </a:p>
      </dgm:t>
    </dgm:pt>
    <dgm:pt modelId="{AA168EEE-1C1F-4012-9E11-F47EBCCBF01A}" type="sibTrans" cxnId="{FF1A855A-6B68-47D7-9178-A52C1DC57F56}">
      <dgm:prSet/>
      <dgm:spPr/>
      <dgm:t>
        <a:bodyPr/>
        <a:lstStyle/>
        <a:p>
          <a:endParaRPr lang="en-US"/>
        </a:p>
      </dgm:t>
    </dgm:pt>
    <dgm:pt modelId="{87483E72-8990-44A6-94D6-9B61E7588CB4}">
      <dgm:prSet/>
      <dgm:spPr/>
      <dgm:t>
        <a:bodyPr/>
        <a:lstStyle/>
        <a:p>
          <a:endParaRPr lang="en-US"/>
        </a:p>
      </dgm:t>
    </dgm:pt>
    <dgm:pt modelId="{C9A1A4ED-01A7-463F-80D5-3AF5813983FF}" type="parTrans" cxnId="{D118CFA9-8EB0-4F86-953E-8346E0CF6060}">
      <dgm:prSet/>
      <dgm:spPr/>
      <dgm:t>
        <a:bodyPr/>
        <a:lstStyle/>
        <a:p>
          <a:endParaRPr lang="en-US"/>
        </a:p>
      </dgm:t>
    </dgm:pt>
    <dgm:pt modelId="{743B08EF-FF70-4F3C-A097-C75EAA71220E}" type="sibTrans" cxnId="{D118CFA9-8EB0-4F86-953E-8346E0CF6060}">
      <dgm:prSet/>
      <dgm:spPr/>
      <dgm:t>
        <a:bodyPr/>
        <a:lstStyle/>
        <a:p>
          <a:endParaRPr lang="en-US"/>
        </a:p>
      </dgm:t>
    </dgm:pt>
    <dgm:pt modelId="{9F67B2B8-6FE5-4242-9180-4899F3E15601}">
      <dgm:prSet phldrT="[Text]">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2B5500A4-9353-45E7-853A-AA360ED28118}" type="parTrans" cxnId="{05DE0FAF-ACD4-4636-AD80-137561AADB1C}">
      <dgm:prSet/>
      <dgm:spPr/>
      <dgm:t>
        <a:bodyPr/>
        <a:lstStyle/>
        <a:p>
          <a:endParaRPr lang="en-US"/>
        </a:p>
      </dgm:t>
    </dgm:pt>
    <dgm:pt modelId="{BB5275F4-6D08-41A9-8251-6C14E19CF222}" type="sibTrans" cxnId="{05DE0FAF-ACD4-4636-AD80-137561AADB1C}">
      <dgm:prSet/>
      <dgm:spPr/>
      <dgm:t>
        <a:bodyPr/>
        <a:lstStyle/>
        <a:p>
          <a:endParaRPr lang="en-US"/>
        </a:p>
      </dgm:t>
    </dgm:pt>
    <dgm:pt modelId="{0D439D90-8651-483C-9D36-4D6992CA160E}" type="pres">
      <dgm:prSet presAssocID="{FFF28C1D-7FC6-4258-B4CE-35AE45B27A64}" presName="Name0" presStyleCnt="0">
        <dgm:presLayoutVars>
          <dgm:chMax val="3"/>
          <dgm:chPref val="3"/>
          <dgm:bulletEnabled val="1"/>
          <dgm:dir/>
          <dgm:animLvl val="lvl"/>
        </dgm:presLayoutVars>
      </dgm:prSet>
      <dgm:spPr/>
      <dgm:t>
        <a:bodyPr/>
        <a:lstStyle/>
        <a:p>
          <a:endParaRPr lang="en-US"/>
        </a:p>
      </dgm:t>
    </dgm:pt>
    <dgm:pt modelId="{AF1D7EB2-D434-445C-87AE-25E6FE389582}" type="pres">
      <dgm:prSet presAssocID="{FFF28C1D-7FC6-4258-B4CE-35AE45B27A64}" presName="arc1" presStyleLbl="node1" presStyleIdx="0" presStyleCnt="4"/>
      <dgm:spPr/>
    </dgm:pt>
    <dgm:pt modelId="{093DAE44-3C95-4EBD-9F6A-E3A75F129A56}" type="pres">
      <dgm:prSet presAssocID="{FFF28C1D-7FC6-4258-B4CE-35AE45B27A64}" presName="arc3" presStyleLbl="node1" presStyleIdx="1" presStyleCnt="4"/>
      <dgm:spPr/>
    </dgm:pt>
    <dgm:pt modelId="{43E96ACB-BCC7-42A9-B4BB-20DAAA8B18A8}" type="pres">
      <dgm:prSet presAssocID="{FFF28C1D-7FC6-4258-B4CE-35AE45B27A64}" presName="parentText2" presStyleLbl="revTx" presStyleIdx="0" presStyleCnt="3">
        <dgm:presLayoutVars>
          <dgm:chMax val="4"/>
          <dgm:chPref val="3"/>
          <dgm:bulletEnabled val="1"/>
        </dgm:presLayoutVars>
      </dgm:prSet>
      <dgm:spPr/>
      <dgm:t>
        <a:bodyPr/>
        <a:lstStyle/>
        <a:p>
          <a:endParaRPr lang="en-US"/>
        </a:p>
      </dgm:t>
    </dgm:pt>
    <dgm:pt modelId="{C7C967C8-98A2-4A0F-8E98-F8284E2A15B2}" type="pres">
      <dgm:prSet presAssocID="{FFF28C1D-7FC6-4258-B4CE-35AE45B27A64}" presName="arc2" presStyleLbl="node1" presStyleIdx="2" presStyleCnt="4"/>
      <dgm:spPr/>
    </dgm:pt>
    <dgm:pt modelId="{E5639628-760D-40FD-8297-B267E8D37F0D}" type="pres">
      <dgm:prSet presAssocID="{FFF28C1D-7FC6-4258-B4CE-35AE45B27A64}" presName="arc4" presStyleLbl="node1" presStyleIdx="3" presStyleCnt="4"/>
      <dgm:spPr/>
    </dgm:pt>
    <dgm:pt modelId="{053B64C0-9F53-4A5A-8101-4EC80E6A189E}" type="pres">
      <dgm:prSet presAssocID="{FFF28C1D-7FC6-4258-B4CE-35AE45B27A64}" presName="parentText3" presStyleLbl="revTx" presStyleIdx="1" presStyleCnt="3" custScaleX="114960">
        <dgm:presLayoutVars>
          <dgm:chMax val="1"/>
          <dgm:chPref val="1"/>
          <dgm:bulletEnabled val="1"/>
        </dgm:presLayoutVars>
      </dgm:prSet>
      <dgm:spPr/>
      <dgm:t>
        <a:bodyPr/>
        <a:lstStyle/>
        <a:p>
          <a:endParaRPr lang="en-US"/>
        </a:p>
      </dgm:t>
    </dgm:pt>
    <dgm:pt modelId="{DF94FFA4-A0B3-432B-AE42-EAE43D3FA3C2}" type="pres">
      <dgm:prSet presAssocID="{FFF28C1D-7FC6-4258-B4CE-35AE45B27A64}" presName="middleComposite" presStyleCnt="0"/>
      <dgm:spPr/>
    </dgm:pt>
    <dgm:pt modelId="{9A14860A-8E55-4B16-BD43-9A7621A46217}" type="pres">
      <dgm:prSet presAssocID="{AA1F70D3-F57A-4EF8-A6E9-3E5EC8F78994}" presName="circ1" presStyleLbl="vennNode1" presStyleIdx="0" presStyleCnt="7"/>
      <dgm:spPr/>
      <dgm:t>
        <a:bodyPr/>
        <a:lstStyle/>
        <a:p>
          <a:endParaRPr lang="en-US"/>
        </a:p>
      </dgm:t>
    </dgm:pt>
    <dgm:pt modelId="{794138EA-A064-474D-9405-29D253279868}" type="pres">
      <dgm:prSet presAssocID="{AA1F70D3-F57A-4EF8-A6E9-3E5EC8F78994}" presName="circ1Tx" presStyleLbl="revTx" presStyleIdx="1" presStyleCnt="3">
        <dgm:presLayoutVars>
          <dgm:chMax val="0"/>
          <dgm:chPref val="0"/>
        </dgm:presLayoutVars>
      </dgm:prSet>
      <dgm:spPr/>
      <dgm:t>
        <a:bodyPr/>
        <a:lstStyle/>
        <a:p>
          <a:endParaRPr lang="en-US"/>
        </a:p>
      </dgm:t>
    </dgm:pt>
    <dgm:pt modelId="{A09A8012-3461-4D90-9578-4DE197377590}" type="pres">
      <dgm:prSet presAssocID="{FFF28C1D-7FC6-4258-B4CE-35AE45B27A64}" presName="leftComposite" presStyleCnt="0"/>
      <dgm:spPr/>
    </dgm:pt>
    <dgm:pt modelId="{B5E017C0-A799-4EB0-A0C5-68496C9FCA92}" type="pres">
      <dgm:prSet presAssocID="{3FD6F208-5C24-446C-B66B-5507BAF5A7FA}" presName="childText1_1" presStyleLbl="vennNode1" presStyleIdx="1" presStyleCnt="7">
        <dgm:presLayoutVars>
          <dgm:chMax val="0"/>
          <dgm:chPref val="0"/>
        </dgm:presLayoutVars>
      </dgm:prSet>
      <dgm:spPr/>
      <dgm:t>
        <a:bodyPr/>
        <a:lstStyle/>
        <a:p>
          <a:endParaRPr lang="en-US"/>
        </a:p>
      </dgm:t>
    </dgm:pt>
    <dgm:pt modelId="{7050DA19-80A4-469D-AF44-FFDDA347D677}" type="pres">
      <dgm:prSet presAssocID="{3FD6F208-5C24-446C-B66B-5507BAF5A7FA}" presName="ellipse1" presStyleLbl="vennNode1" presStyleIdx="2" presStyleCnt="7"/>
      <dgm:spPr/>
    </dgm:pt>
    <dgm:pt modelId="{6C9DDF0A-5E3D-4F2F-BEB1-9DA1D7666E04}" type="pres">
      <dgm:prSet presAssocID="{3FD6F208-5C24-446C-B66B-5507BAF5A7FA}" presName="ellipse2" presStyleLbl="vennNode1" presStyleIdx="3" presStyleCnt="7"/>
      <dgm:spPr/>
    </dgm:pt>
    <dgm:pt modelId="{220D74DF-8069-44A4-BD4F-E679E8AEDE4C}" type="pres">
      <dgm:prSet presAssocID="{B426664B-DD28-4DA0-8D5B-586FFC286423}" presName="childText1_2" presStyleLbl="vennNode1" presStyleIdx="4" presStyleCnt="7">
        <dgm:presLayoutVars>
          <dgm:chMax val="0"/>
          <dgm:chPref val="0"/>
        </dgm:presLayoutVars>
      </dgm:prSet>
      <dgm:spPr/>
      <dgm:t>
        <a:bodyPr/>
        <a:lstStyle/>
        <a:p>
          <a:endParaRPr lang="en-US"/>
        </a:p>
      </dgm:t>
    </dgm:pt>
    <dgm:pt modelId="{F6C38D32-AA93-4021-A89B-6E60F650BA87}" type="pres">
      <dgm:prSet presAssocID="{B426664B-DD28-4DA0-8D5B-586FFC286423}" presName="ellipse3" presStyleLbl="vennNode1" presStyleIdx="5" presStyleCnt="7"/>
      <dgm:spPr/>
    </dgm:pt>
    <dgm:pt modelId="{CE784348-3F20-4D48-82FF-AFC1722C2225}" type="pres">
      <dgm:prSet presAssocID="{3C976463-703A-425F-82AB-2D490E53DE05}" presName="childText1_3" presStyleLbl="vennNode1" presStyleIdx="6" presStyleCnt="7">
        <dgm:presLayoutVars>
          <dgm:chMax val="0"/>
          <dgm:chPref val="0"/>
        </dgm:presLayoutVars>
      </dgm:prSet>
      <dgm:spPr/>
      <dgm:t>
        <a:bodyPr/>
        <a:lstStyle/>
        <a:p>
          <a:endParaRPr lang="en-US"/>
        </a:p>
      </dgm:t>
    </dgm:pt>
    <dgm:pt modelId="{AB41AB20-22BC-4C9F-B59B-29097A4FF78B}" type="pres">
      <dgm:prSet presAssocID="{FFF28C1D-7FC6-4258-B4CE-35AE45B27A64}" presName="rightChild" presStyleLbl="node2" presStyleIdx="0" presStyleCnt="1" custScaleX="95409" custScaleY="100122" custLinFactNeighborX="-2794" custLinFactNeighborY="3046">
        <dgm:presLayoutVars>
          <dgm:chMax val="0"/>
          <dgm:chPref val="0"/>
        </dgm:presLayoutVars>
      </dgm:prSet>
      <dgm:spPr/>
      <dgm:t>
        <a:bodyPr/>
        <a:lstStyle/>
        <a:p>
          <a:endParaRPr lang="en-US"/>
        </a:p>
      </dgm:t>
    </dgm:pt>
    <dgm:pt modelId="{4BB1B634-24ED-45D0-8B8B-D6F623B0B129}" type="pres">
      <dgm:prSet presAssocID="{FFF28C1D-7FC6-4258-B4CE-35AE45B27A64}" presName="parentText1" presStyleLbl="revTx" presStyleIdx="2" presStyleCnt="3">
        <dgm:presLayoutVars>
          <dgm:chMax val="4"/>
          <dgm:chPref val="3"/>
          <dgm:bulletEnabled val="1"/>
        </dgm:presLayoutVars>
      </dgm:prSet>
      <dgm:spPr/>
      <dgm:t>
        <a:bodyPr/>
        <a:lstStyle/>
        <a:p>
          <a:endParaRPr lang="en-US"/>
        </a:p>
      </dgm:t>
    </dgm:pt>
  </dgm:ptLst>
  <dgm:cxnLst>
    <dgm:cxn modelId="{2CDE8C83-9233-4A01-A080-469FC54D1AE4}" srcId="{1F8925C1-C4F4-40C9-A93D-708F13424DBC}" destId="{34BB577F-A270-4CCA-B47B-4F260EC75E6C}" srcOrd="0" destOrd="0" parTransId="{62499D48-B291-454F-8364-5BA8EE08CCB5}" sibTransId="{4B380196-332A-4484-9786-D2B058F2A05F}"/>
    <dgm:cxn modelId="{A957884A-E0B8-4850-82B3-3A281513A19C}" srcId="{FFF28C1D-7FC6-4258-B4CE-35AE45B27A64}" destId="{8C581B17-B5D2-423A-9B66-F9AA7FCFA2FB}" srcOrd="0" destOrd="0" parTransId="{47750AFC-2527-49AF-AF70-B45D8FF43D5C}" sibTransId="{C030D3D9-1218-44AC-8B55-D3C2230E0577}"/>
    <dgm:cxn modelId="{05DE0FAF-ACD4-4636-AD80-137561AADB1C}" srcId="{FFF28C1D-7FC6-4258-B4CE-35AE45B27A64}" destId="{9F67B2B8-6FE5-4242-9180-4899F3E15601}" srcOrd="5" destOrd="0" parTransId="{2B5500A4-9353-45E7-853A-AA360ED28118}" sibTransId="{BB5275F4-6D08-41A9-8251-6C14E19CF222}"/>
    <dgm:cxn modelId="{68B23F24-02A3-46B0-9B97-B7C2CA854C12}" type="presOf" srcId="{1F8925C1-C4F4-40C9-A93D-708F13424DBC}" destId="{053B64C0-9F53-4A5A-8101-4EC80E6A189E}" srcOrd="0" destOrd="0" presId="urn:microsoft.com/office/officeart/2009/3/layout/PhasedProcess"/>
    <dgm:cxn modelId="{50ECE3C8-3DE5-44DA-B1DA-F900EE2E3108}" type="presOf" srcId="{3C976463-703A-425F-82AB-2D490E53DE05}" destId="{CE784348-3F20-4D48-82FF-AFC1722C2225}" srcOrd="0" destOrd="0" presId="urn:microsoft.com/office/officeart/2009/3/layout/PhasedProcess"/>
    <dgm:cxn modelId="{856AC433-6634-497D-8A64-11D450B5FD8C}" srcId="{D0FC8589-AC63-4084-8E57-1D36F173A897}" destId="{AA1F70D3-F57A-4EF8-A6E9-3E5EC8F78994}" srcOrd="0" destOrd="0" parTransId="{E9D821AC-C7A4-4773-AA41-3A37A0C59556}" sibTransId="{33D67DF9-1531-4241-B55F-6E414A24A501}"/>
    <dgm:cxn modelId="{92C9867D-E713-4BCE-B491-6BC45937C01A}" srcId="{FFF28C1D-7FC6-4258-B4CE-35AE45B27A64}" destId="{1F8925C1-C4F4-40C9-A93D-708F13424DBC}" srcOrd="2" destOrd="0" parTransId="{1F43551B-81D9-4BAC-ADC3-4B3353B56B2E}" sibTransId="{F3F23A00-3E33-48F1-B4DC-18B1918CB267}"/>
    <dgm:cxn modelId="{26C866BF-B5C2-4A9E-804C-F4C57F457C10}" type="presOf" srcId="{B426664B-DD28-4DA0-8D5B-586FFC286423}" destId="{220D74DF-8069-44A4-BD4F-E679E8AEDE4C}" srcOrd="0" destOrd="0" presId="urn:microsoft.com/office/officeart/2009/3/layout/PhasedProcess"/>
    <dgm:cxn modelId="{219C2C29-F99D-4F30-BA86-A76A57A20FD2}" srcId="{FFF28C1D-7FC6-4258-B4CE-35AE45B27A64}" destId="{D0FC8589-AC63-4084-8E57-1D36F173A897}" srcOrd="1" destOrd="0" parTransId="{15117EAE-2967-4879-9984-56C42CDA655B}" sibTransId="{F489EBF8-38B0-40F5-B39E-E610D693C75B}"/>
    <dgm:cxn modelId="{58CC770C-9995-4927-90CF-3B7B85D57562}" srcId="{8C581B17-B5D2-423A-9B66-F9AA7FCFA2FB}" destId="{3C976463-703A-425F-82AB-2D490E53DE05}" srcOrd="2" destOrd="0" parTransId="{2A2BFEC5-3BE3-4AF4-8881-8DE7A2815FEF}" sibTransId="{E30049E9-E788-431A-AE55-2A9A2CA2A7C1}"/>
    <dgm:cxn modelId="{9BE0C110-428C-4085-9567-0565295D19DD}" type="presOf" srcId="{FFF28C1D-7FC6-4258-B4CE-35AE45B27A64}" destId="{0D439D90-8651-483C-9D36-4D6992CA160E}" srcOrd="0" destOrd="0" presId="urn:microsoft.com/office/officeart/2009/3/layout/PhasedProcess"/>
    <dgm:cxn modelId="{600BF520-32E0-40F3-A1CE-DB00032766A1}" type="presOf" srcId="{AA1F70D3-F57A-4EF8-A6E9-3E5EC8F78994}" destId="{9A14860A-8E55-4B16-BD43-9A7621A46217}" srcOrd="0" destOrd="0" presId="urn:microsoft.com/office/officeart/2009/3/layout/PhasedProcess"/>
    <dgm:cxn modelId="{D990635B-465E-4E0C-A4C4-8C45FE28DAD0}" type="presOf" srcId="{3FD6F208-5C24-446C-B66B-5507BAF5A7FA}" destId="{B5E017C0-A799-4EB0-A0C5-68496C9FCA92}" srcOrd="0" destOrd="0" presId="urn:microsoft.com/office/officeart/2009/3/layout/PhasedProcess"/>
    <dgm:cxn modelId="{D118CFA9-8EB0-4F86-953E-8346E0CF6060}" srcId="{FFF28C1D-7FC6-4258-B4CE-35AE45B27A64}" destId="{87483E72-8990-44A6-94D6-9B61E7588CB4}" srcOrd="4" destOrd="0" parTransId="{C9A1A4ED-01A7-463F-80D5-3AF5813983FF}" sibTransId="{743B08EF-FF70-4F3C-A097-C75EAA71220E}"/>
    <dgm:cxn modelId="{7FFF3CE7-999E-4514-8709-D47667335FBE}" type="presOf" srcId="{D0FC8589-AC63-4084-8E57-1D36F173A897}" destId="{43E96ACB-BCC7-42A9-B4BB-20DAAA8B18A8}" srcOrd="0" destOrd="0" presId="urn:microsoft.com/office/officeart/2009/3/layout/PhasedProcess"/>
    <dgm:cxn modelId="{9FF2F45E-B314-4CAA-A4A6-9DF38A6CBBC2}" srcId="{8C581B17-B5D2-423A-9B66-F9AA7FCFA2FB}" destId="{3FD6F208-5C24-446C-B66B-5507BAF5A7FA}" srcOrd="0" destOrd="0" parTransId="{0A2BFAFE-0F74-4B2E-AA8A-AF2FCAFFEB49}" sibTransId="{EC1B8891-5A54-4D2E-B477-8D2B966B9FAB}"/>
    <dgm:cxn modelId="{9ACA526A-1598-423E-8CA4-9AD88CB9976D}" type="presOf" srcId="{34BB577F-A270-4CCA-B47B-4F260EC75E6C}" destId="{AB41AB20-22BC-4C9F-B59B-29097A4FF78B}" srcOrd="0" destOrd="0" presId="urn:microsoft.com/office/officeart/2009/3/layout/PhasedProcess"/>
    <dgm:cxn modelId="{ECCD653A-A732-4879-BD2E-7C18BDEC1BF6}" type="presOf" srcId="{AA1F70D3-F57A-4EF8-A6E9-3E5EC8F78994}" destId="{794138EA-A064-474D-9405-29D253279868}" srcOrd="1" destOrd="0" presId="urn:microsoft.com/office/officeart/2009/3/layout/PhasedProcess"/>
    <dgm:cxn modelId="{265415AF-42CA-42F7-BFFA-87A3C2D81726}" type="presOf" srcId="{8C581B17-B5D2-423A-9B66-F9AA7FCFA2FB}" destId="{4BB1B634-24ED-45D0-8B8B-D6F623B0B129}" srcOrd="0" destOrd="0" presId="urn:microsoft.com/office/officeart/2009/3/layout/PhasedProcess"/>
    <dgm:cxn modelId="{FF1A855A-6B68-47D7-9178-A52C1DC57F56}" srcId="{FFF28C1D-7FC6-4258-B4CE-35AE45B27A64}" destId="{D6C15094-0619-42E4-ACBD-4A1E99F80FAF}" srcOrd="3" destOrd="0" parTransId="{5515449B-23A4-4E0E-96F4-99F05B251A20}" sibTransId="{AA168EEE-1C1F-4012-9E11-F47EBCCBF01A}"/>
    <dgm:cxn modelId="{B6C28EE7-B3CE-4319-BCB7-E214A9CF140C}" srcId="{8C581B17-B5D2-423A-9B66-F9AA7FCFA2FB}" destId="{B426664B-DD28-4DA0-8D5B-586FFC286423}" srcOrd="1" destOrd="0" parTransId="{8792DEEF-2641-4141-BE78-F8CC60945E8B}" sibTransId="{CBA3DCC2-A2BA-4167-B6BA-69760B57347D}"/>
    <dgm:cxn modelId="{7E7D1172-6189-4A47-9296-27E27033FDAC}" type="presParOf" srcId="{0D439D90-8651-483C-9D36-4D6992CA160E}" destId="{AF1D7EB2-D434-445C-87AE-25E6FE389582}" srcOrd="0" destOrd="0" presId="urn:microsoft.com/office/officeart/2009/3/layout/PhasedProcess"/>
    <dgm:cxn modelId="{E133634E-C2F6-4A99-AD0A-021AF6CEABEF}" type="presParOf" srcId="{0D439D90-8651-483C-9D36-4D6992CA160E}" destId="{093DAE44-3C95-4EBD-9F6A-E3A75F129A56}" srcOrd="1" destOrd="0" presId="urn:microsoft.com/office/officeart/2009/3/layout/PhasedProcess"/>
    <dgm:cxn modelId="{1605B516-85EF-4C58-BABB-64FB709683A6}" type="presParOf" srcId="{0D439D90-8651-483C-9D36-4D6992CA160E}" destId="{43E96ACB-BCC7-42A9-B4BB-20DAAA8B18A8}" srcOrd="2" destOrd="0" presId="urn:microsoft.com/office/officeart/2009/3/layout/PhasedProcess"/>
    <dgm:cxn modelId="{D434F9F0-E1B1-43B3-8B8B-F74E78FF4D84}" type="presParOf" srcId="{0D439D90-8651-483C-9D36-4D6992CA160E}" destId="{C7C967C8-98A2-4A0F-8E98-F8284E2A15B2}" srcOrd="3" destOrd="0" presId="urn:microsoft.com/office/officeart/2009/3/layout/PhasedProcess"/>
    <dgm:cxn modelId="{3978F74F-736E-4E9C-9721-6DAFC861E508}" type="presParOf" srcId="{0D439D90-8651-483C-9D36-4D6992CA160E}" destId="{E5639628-760D-40FD-8297-B267E8D37F0D}" srcOrd="4" destOrd="0" presId="urn:microsoft.com/office/officeart/2009/3/layout/PhasedProcess"/>
    <dgm:cxn modelId="{2D92C0D2-6A7C-4D12-977B-B240B52BD9C6}" type="presParOf" srcId="{0D439D90-8651-483C-9D36-4D6992CA160E}" destId="{053B64C0-9F53-4A5A-8101-4EC80E6A189E}" srcOrd="5" destOrd="0" presId="urn:microsoft.com/office/officeart/2009/3/layout/PhasedProcess"/>
    <dgm:cxn modelId="{E6990766-C8E3-4284-9350-F94381B02C94}" type="presParOf" srcId="{0D439D90-8651-483C-9D36-4D6992CA160E}" destId="{DF94FFA4-A0B3-432B-AE42-EAE43D3FA3C2}" srcOrd="6" destOrd="0" presId="urn:microsoft.com/office/officeart/2009/3/layout/PhasedProcess"/>
    <dgm:cxn modelId="{968D47B5-F871-4297-8A73-FDF55524F31F}" type="presParOf" srcId="{DF94FFA4-A0B3-432B-AE42-EAE43D3FA3C2}" destId="{9A14860A-8E55-4B16-BD43-9A7621A46217}" srcOrd="0" destOrd="0" presId="urn:microsoft.com/office/officeart/2009/3/layout/PhasedProcess"/>
    <dgm:cxn modelId="{1434C531-6D91-41E8-BF78-11E706CF5361}" type="presParOf" srcId="{DF94FFA4-A0B3-432B-AE42-EAE43D3FA3C2}" destId="{794138EA-A064-474D-9405-29D253279868}" srcOrd="1" destOrd="0" presId="urn:microsoft.com/office/officeart/2009/3/layout/PhasedProcess"/>
    <dgm:cxn modelId="{18927487-3044-4CFA-8454-E4CEF93C6574}" type="presParOf" srcId="{0D439D90-8651-483C-9D36-4D6992CA160E}" destId="{A09A8012-3461-4D90-9578-4DE197377590}" srcOrd="7" destOrd="0" presId="urn:microsoft.com/office/officeart/2009/3/layout/PhasedProcess"/>
    <dgm:cxn modelId="{76DBCAF1-12CD-40E4-8339-26902237125E}" type="presParOf" srcId="{A09A8012-3461-4D90-9578-4DE197377590}" destId="{B5E017C0-A799-4EB0-A0C5-68496C9FCA92}" srcOrd="0" destOrd="0" presId="urn:microsoft.com/office/officeart/2009/3/layout/PhasedProcess"/>
    <dgm:cxn modelId="{F20CAC59-1088-4B43-AF5D-5ECB7B4F13E8}" type="presParOf" srcId="{A09A8012-3461-4D90-9578-4DE197377590}" destId="{7050DA19-80A4-469D-AF44-FFDDA347D677}" srcOrd="1" destOrd="0" presId="urn:microsoft.com/office/officeart/2009/3/layout/PhasedProcess"/>
    <dgm:cxn modelId="{A5421497-9D66-49E1-8468-A65BDDAAA4B7}" type="presParOf" srcId="{A09A8012-3461-4D90-9578-4DE197377590}" destId="{6C9DDF0A-5E3D-4F2F-BEB1-9DA1D7666E04}" srcOrd="2" destOrd="0" presId="urn:microsoft.com/office/officeart/2009/3/layout/PhasedProcess"/>
    <dgm:cxn modelId="{9305BAAC-4C1E-4E05-AB04-36E7D1A275AC}" type="presParOf" srcId="{A09A8012-3461-4D90-9578-4DE197377590}" destId="{220D74DF-8069-44A4-BD4F-E679E8AEDE4C}" srcOrd="3" destOrd="0" presId="urn:microsoft.com/office/officeart/2009/3/layout/PhasedProcess"/>
    <dgm:cxn modelId="{9DE4D571-8228-4847-80F3-768CCBE31B0E}" type="presParOf" srcId="{A09A8012-3461-4D90-9578-4DE197377590}" destId="{F6C38D32-AA93-4021-A89B-6E60F650BA87}" srcOrd="4" destOrd="0" presId="urn:microsoft.com/office/officeart/2009/3/layout/PhasedProcess"/>
    <dgm:cxn modelId="{C6C10DFF-A9E1-4584-9C10-444D16D3C6FE}" type="presParOf" srcId="{A09A8012-3461-4D90-9578-4DE197377590}" destId="{CE784348-3F20-4D48-82FF-AFC1722C2225}" srcOrd="5" destOrd="0" presId="urn:microsoft.com/office/officeart/2009/3/layout/PhasedProcess"/>
    <dgm:cxn modelId="{85E33298-C205-42AD-AD9D-F708DFABBC77}" type="presParOf" srcId="{0D439D90-8651-483C-9D36-4D6992CA160E}" destId="{AB41AB20-22BC-4C9F-B59B-29097A4FF78B}" srcOrd="8" destOrd="0" presId="urn:microsoft.com/office/officeart/2009/3/layout/PhasedProcess"/>
    <dgm:cxn modelId="{D712CEDD-8FA2-4B73-BDB8-2FFC1E61B601}" type="presParOf" srcId="{0D439D90-8651-483C-9D36-4D6992CA160E}" destId="{4BB1B634-24ED-45D0-8B8B-D6F623B0B129}"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348CAB-04E6-4383-988B-045DEDD9A548}" type="doc">
      <dgm:prSet loTypeId="urn:microsoft.com/office/officeart/2009/3/layout/CircleRelationship" loCatId="relationship" qsTypeId="urn:microsoft.com/office/officeart/2005/8/quickstyle/3d1" qsCatId="3D" csTypeId="urn:microsoft.com/office/officeart/2005/8/colors/colorful1" csCatId="colorful" phldr="1"/>
      <dgm:spPr/>
      <dgm:t>
        <a:bodyPr/>
        <a:lstStyle/>
        <a:p>
          <a:endParaRPr lang="en-US"/>
        </a:p>
      </dgm:t>
    </dgm:pt>
    <dgm:pt modelId="{8F7BD73E-F641-45DF-A6D8-2FCECEC616A0}">
      <dgm:prSet phldrT="[Text]" custT="1"/>
      <dgm:spPr/>
      <dgm:t>
        <a:bodyPr/>
        <a:lstStyle/>
        <a:p>
          <a:r>
            <a:rPr lang="fa-IR" sz="2000" b="1" dirty="0" smtClean="0">
              <a:solidFill>
                <a:schemeClr val="tx1"/>
              </a:solidFill>
            </a:rPr>
            <a:t>سوء رفتار های پژوهشی در انتشار یک مقاله</a:t>
          </a:r>
          <a:endParaRPr lang="en-US" sz="2000" b="1" dirty="0">
            <a:solidFill>
              <a:schemeClr val="tx1"/>
            </a:solidFill>
          </a:endParaRPr>
        </a:p>
      </dgm:t>
    </dgm:pt>
    <dgm:pt modelId="{AED5D5F8-099F-482A-9219-0385F388A6D0}" type="parTrans" cxnId="{A9BEAFDC-3E76-4A9E-BF41-B94AA194D554}">
      <dgm:prSet/>
      <dgm:spPr/>
      <dgm:t>
        <a:bodyPr/>
        <a:lstStyle/>
        <a:p>
          <a:endParaRPr lang="en-US" sz="2000" b="1">
            <a:solidFill>
              <a:schemeClr val="tx1"/>
            </a:solidFill>
          </a:endParaRPr>
        </a:p>
      </dgm:t>
    </dgm:pt>
    <dgm:pt modelId="{E8617997-056F-47D7-8BB7-FA5E6083AC5B}" type="sibTrans" cxnId="{A9BEAFDC-3E76-4A9E-BF41-B94AA194D554}">
      <dgm:prSet/>
      <dgm:spPr/>
      <dgm:t>
        <a:bodyPr/>
        <a:lstStyle/>
        <a:p>
          <a:endParaRPr lang="en-US" sz="2000" b="1">
            <a:solidFill>
              <a:schemeClr val="tx1"/>
            </a:solidFill>
          </a:endParaRPr>
        </a:p>
      </dgm:t>
    </dgm:pt>
    <dgm:pt modelId="{6469BD28-0C1B-412A-B37A-D8B1E3F7B0E7}">
      <dgm:prSet phldrT="[Text]" custT="1"/>
      <dgm:spPr>
        <a:solidFill>
          <a:srgbClr val="00FFFF"/>
        </a:solidFill>
      </dgm:spPr>
      <dgm:t>
        <a:bodyPr/>
        <a:lstStyle/>
        <a:p>
          <a:r>
            <a:rPr lang="fa-IR" sz="2000" b="1" dirty="0" smtClean="0">
              <a:solidFill>
                <a:schemeClr val="tx1"/>
              </a:solidFill>
            </a:rPr>
            <a:t>نویسنده(گان)</a:t>
          </a:r>
          <a:endParaRPr lang="en-US" sz="2000" b="1" dirty="0">
            <a:solidFill>
              <a:schemeClr val="tx1"/>
            </a:solidFill>
          </a:endParaRPr>
        </a:p>
      </dgm:t>
    </dgm:pt>
    <dgm:pt modelId="{780018A5-D64F-400D-BAD5-FF062C9B890B}" type="parTrans" cxnId="{E5A21895-543E-4759-BBB8-1C49AA648DAF}">
      <dgm:prSet/>
      <dgm:spPr>
        <a:solidFill>
          <a:srgbClr val="00B0F0"/>
        </a:solidFill>
      </dgm:spPr>
      <dgm:t>
        <a:bodyPr/>
        <a:lstStyle/>
        <a:p>
          <a:endParaRPr lang="en-US" sz="2000" b="1">
            <a:solidFill>
              <a:schemeClr val="tx1"/>
            </a:solidFill>
          </a:endParaRPr>
        </a:p>
      </dgm:t>
    </dgm:pt>
    <dgm:pt modelId="{990EF0B1-7CE6-4AA8-B5CE-CBBF401BF022}" type="sibTrans" cxnId="{E5A21895-543E-4759-BBB8-1C49AA648DAF}">
      <dgm:prSet/>
      <dgm:spPr/>
      <dgm:t>
        <a:bodyPr/>
        <a:lstStyle/>
        <a:p>
          <a:endParaRPr lang="en-US" sz="2000" b="1">
            <a:solidFill>
              <a:schemeClr val="tx1"/>
            </a:solidFill>
          </a:endParaRPr>
        </a:p>
      </dgm:t>
    </dgm:pt>
    <dgm:pt modelId="{7CCA9366-BEDD-4A09-A50C-56DAB944A151}">
      <dgm:prSet phldrT="[Text]" custT="1"/>
      <dgm:spPr>
        <a:solidFill>
          <a:srgbClr val="0070C0"/>
        </a:solidFill>
      </dgm:spPr>
      <dgm:t>
        <a:bodyPr/>
        <a:lstStyle/>
        <a:p>
          <a:r>
            <a:rPr lang="fa-IR" sz="2000" b="1" dirty="0" smtClean="0">
              <a:solidFill>
                <a:schemeClr val="tx1"/>
              </a:solidFill>
            </a:rPr>
            <a:t>سردبیر</a:t>
          </a:r>
          <a:endParaRPr lang="en-US" sz="2000" b="1" dirty="0">
            <a:solidFill>
              <a:schemeClr val="tx1"/>
            </a:solidFill>
          </a:endParaRPr>
        </a:p>
      </dgm:t>
    </dgm:pt>
    <dgm:pt modelId="{898E54A9-8311-4BE0-B55F-33C7C158590B}" type="parTrans" cxnId="{86F25D9E-9C2C-4FBA-AAC1-052C80FEF947}">
      <dgm:prSet/>
      <dgm:spPr>
        <a:solidFill>
          <a:srgbClr val="0070C0"/>
        </a:solidFill>
      </dgm:spPr>
      <dgm:t>
        <a:bodyPr/>
        <a:lstStyle/>
        <a:p>
          <a:endParaRPr lang="en-US" sz="2000" b="1">
            <a:solidFill>
              <a:schemeClr val="tx1"/>
            </a:solidFill>
          </a:endParaRPr>
        </a:p>
      </dgm:t>
    </dgm:pt>
    <dgm:pt modelId="{0EC011DB-A2D6-48AA-872E-7A00CD725C75}" type="sibTrans" cxnId="{86F25D9E-9C2C-4FBA-AAC1-052C80FEF947}">
      <dgm:prSet/>
      <dgm:spPr/>
      <dgm:t>
        <a:bodyPr/>
        <a:lstStyle/>
        <a:p>
          <a:endParaRPr lang="en-US" sz="2000" b="1">
            <a:solidFill>
              <a:schemeClr val="tx1"/>
            </a:solidFill>
          </a:endParaRPr>
        </a:p>
      </dgm:t>
    </dgm:pt>
    <dgm:pt modelId="{D95B8366-3301-4E84-A890-02994B161BDE}">
      <dgm:prSet phldrT="[Text]" custT="1"/>
      <dgm:spPr>
        <a:solidFill>
          <a:srgbClr val="009999"/>
        </a:solidFill>
      </dgm:spPr>
      <dgm:t>
        <a:bodyPr/>
        <a:lstStyle/>
        <a:p>
          <a:r>
            <a:rPr lang="fa-IR" sz="2000" b="1" dirty="0" smtClean="0">
              <a:solidFill>
                <a:schemeClr val="tx1"/>
              </a:solidFill>
            </a:rPr>
            <a:t>داور(ان)</a:t>
          </a:r>
          <a:endParaRPr lang="en-US" sz="2000" b="1" dirty="0">
            <a:solidFill>
              <a:schemeClr val="tx1"/>
            </a:solidFill>
          </a:endParaRPr>
        </a:p>
      </dgm:t>
    </dgm:pt>
    <dgm:pt modelId="{92D1F8F4-6442-4DC5-B67B-BF5475D43E6A}" type="parTrans" cxnId="{85216040-0CE7-4070-9F46-F5BE01025599}">
      <dgm:prSet/>
      <dgm:spPr>
        <a:solidFill>
          <a:srgbClr val="009999"/>
        </a:solidFill>
      </dgm:spPr>
      <dgm:t>
        <a:bodyPr/>
        <a:lstStyle/>
        <a:p>
          <a:endParaRPr lang="en-US" sz="2000" b="1">
            <a:solidFill>
              <a:schemeClr val="tx1"/>
            </a:solidFill>
          </a:endParaRPr>
        </a:p>
      </dgm:t>
    </dgm:pt>
    <dgm:pt modelId="{F6EE9CB7-4355-48BF-AAF1-4C6B7AE499E0}" type="sibTrans" cxnId="{85216040-0CE7-4070-9F46-F5BE01025599}">
      <dgm:prSet/>
      <dgm:spPr/>
      <dgm:t>
        <a:bodyPr/>
        <a:lstStyle/>
        <a:p>
          <a:endParaRPr lang="en-US" sz="2000" b="1">
            <a:solidFill>
              <a:schemeClr val="tx1"/>
            </a:solidFill>
          </a:endParaRPr>
        </a:p>
      </dgm:t>
    </dgm:pt>
    <dgm:pt modelId="{28AA201C-283D-4AAC-9C61-D0C4A4EE8710}">
      <dgm:prSet custT="1"/>
      <dgm:spPr/>
      <dgm:t>
        <a:bodyPr/>
        <a:lstStyle/>
        <a:p>
          <a:r>
            <a:rPr lang="fa-IR" sz="2000" b="1" dirty="0" smtClean="0">
              <a:solidFill>
                <a:schemeClr val="tx1"/>
              </a:solidFill>
            </a:rPr>
            <a:t>انتشار</a:t>
          </a:r>
          <a:endParaRPr lang="en-US" sz="2000" b="1" dirty="0">
            <a:solidFill>
              <a:schemeClr val="tx1"/>
            </a:solidFill>
          </a:endParaRPr>
        </a:p>
      </dgm:t>
    </dgm:pt>
    <dgm:pt modelId="{84E4EB00-25B2-44DF-9F45-F67CB4E740D9}" type="parTrans" cxnId="{D73970C8-37B6-4EA3-843A-0021DA197B1A}">
      <dgm:prSet/>
      <dgm:spPr/>
      <dgm:t>
        <a:bodyPr/>
        <a:lstStyle/>
        <a:p>
          <a:endParaRPr lang="en-US" sz="2000" b="1">
            <a:solidFill>
              <a:schemeClr val="tx1"/>
            </a:solidFill>
          </a:endParaRPr>
        </a:p>
      </dgm:t>
    </dgm:pt>
    <dgm:pt modelId="{4D2EE5F5-5710-4874-A4AF-7A1FC44BBB13}" type="sibTrans" cxnId="{D73970C8-37B6-4EA3-843A-0021DA197B1A}">
      <dgm:prSet/>
      <dgm:spPr/>
      <dgm:t>
        <a:bodyPr/>
        <a:lstStyle/>
        <a:p>
          <a:endParaRPr lang="en-US" sz="2000" b="1">
            <a:solidFill>
              <a:schemeClr val="tx1"/>
            </a:solidFill>
          </a:endParaRPr>
        </a:p>
      </dgm:t>
    </dgm:pt>
    <dgm:pt modelId="{CD6EDA91-A988-4154-AD16-C7618975ECC7}" type="pres">
      <dgm:prSet presAssocID="{BE348CAB-04E6-4383-988B-045DEDD9A548}" presName="Name0" presStyleCnt="0">
        <dgm:presLayoutVars>
          <dgm:chMax val="1"/>
          <dgm:chPref val="1"/>
        </dgm:presLayoutVars>
      </dgm:prSet>
      <dgm:spPr/>
      <dgm:t>
        <a:bodyPr/>
        <a:lstStyle/>
        <a:p>
          <a:endParaRPr lang="en-US"/>
        </a:p>
      </dgm:t>
    </dgm:pt>
    <dgm:pt modelId="{4E7AC8DC-47BF-42BB-A212-14F347A35AFE}" type="pres">
      <dgm:prSet presAssocID="{8F7BD73E-F641-45DF-A6D8-2FCECEC616A0}" presName="Parent" presStyleLbl="node0" presStyleIdx="0" presStyleCnt="1">
        <dgm:presLayoutVars>
          <dgm:chMax val="5"/>
          <dgm:chPref val="5"/>
        </dgm:presLayoutVars>
      </dgm:prSet>
      <dgm:spPr/>
      <dgm:t>
        <a:bodyPr/>
        <a:lstStyle/>
        <a:p>
          <a:endParaRPr lang="en-US"/>
        </a:p>
      </dgm:t>
    </dgm:pt>
    <dgm:pt modelId="{A2C1FF97-3BEA-4168-BBBF-643BCFBAEEEA}" type="pres">
      <dgm:prSet presAssocID="{8F7BD73E-F641-45DF-A6D8-2FCECEC616A0}" presName="Accent1" presStyleLbl="node1" presStyleIdx="0" presStyleCnt="17"/>
      <dgm:spPr>
        <a:solidFill>
          <a:srgbClr val="009999"/>
        </a:solidFill>
      </dgm:spPr>
      <dgm:t>
        <a:bodyPr/>
        <a:lstStyle/>
        <a:p>
          <a:endParaRPr lang="en-US"/>
        </a:p>
      </dgm:t>
    </dgm:pt>
    <dgm:pt modelId="{A422AA7A-B83C-4F7F-9E81-461E1AFCD5DB}" type="pres">
      <dgm:prSet presAssocID="{8F7BD73E-F641-45DF-A6D8-2FCECEC616A0}" presName="Accent2" presStyleLbl="node1" presStyleIdx="1" presStyleCnt="17"/>
      <dgm:spPr>
        <a:solidFill>
          <a:srgbClr val="00FFFF"/>
        </a:solidFill>
      </dgm:spPr>
      <dgm:t>
        <a:bodyPr/>
        <a:lstStyle/>
        <a:p>
          <a:endParaRPr lang="en-US"/>
        </a:p>
      </dgm:t>
    </dgm:pt>
    <dgm:pt modelId="{6662A83F-17F9-427B-B130-22A92AF15E4E}" type="pres">
      <dgm:prSet presAssocID="{8F7BD73E-F641-45DF-A6D8-2FCECEC616A0}" presName="Accent3" presStyleLbl="node1" presStyleIdx="2" presStyleCnt="17"/>
      <dgm:spPr>
        <a:solidFill>
          <a:srgbClr val="0070C0"/>
        </a:solidFill>
      </dgm:spPr>
      <dgm:t>
        <a:bodyPr/>
        <a:lstStyle/>
        <a:p>
          <a:endParaRPr lang="en-US"/>
        </a:p>
      </dgm:t>
    </dgm:pt>
    <dgm:pt modelId="{49D1E201-28B6-41B8-8572-71D0839770B5}" type="pres">
      <dgm:prSet presAssocID="{8F7BD73E-F641-45DF-A6D8-2FCECEC616A0}" presName="Accent4" presStyleLbl="node1" presStyleIdx="3" presStyleCnt="17"/>
      <dgm:spPr>
        <a:solidFill>
          <a:srgbClr val="00FFFF"/>
        </a:solidFill>
      </dgm:spPr>
      <dgm:t>
        <a:bodyPr/>
        <a:lstStyle/>
        <a:p>
          <a:endParaRPr lang="en-US"/>
        </a:p>
      </dgm:t>
    </dgm:pt>
    <dgm:pt modelId="{C6672C29-2436-43C6-9DF6-C889E4288354}" type="pres">
      <dgm:prSet presAssocID="{8F7BD73E-F641-45DF-A6D8-2FCECEC616A0}" presName="Accent5" presStyleLbl="node1" presStyleIdx="4" presStyleCnt="17"/>
      <dgm:spPr/>
    </dgm:pt>
    <dgm:pt modelId="{5B68B41B-160B-4633-8FBF-F82F0BAB1020}" type="pres">
      <dgm:prSet presAssocID="{8F7BD73E-F641-45DF-A6D8-2FCECEC616A0}" presName="Accent6" presStyleLbl="node1" presStyleIdx="5" presStyleCnt="17"/>
      <dgm:spPr>
        <a:solidFill>
          <a:srgbClr val="00FFFF"/>
        </a:solidFill>
      </dgm:spPr>
      <dgm:t>
        <a:bodyPr/>
        <a:lstStyle/>
        <a:p>
          <a:endParaRPr lang="en-US"/>
        </a:p>
      </dgm:t>
    </dgm:pt>
    <dgm:pt modelId="{C0FBBAB7-496B-4C39-A48A-FA8CBD117775}" type="pres">
      <dgm:prSet presAssocID="{28AA201C-283D-4AAC-9C61-D0C4A4EE8710}" presName="Child1" presStyleLbl="node1" presStyleIdx="6" presStyleCnt="17" custLinFactNeighborX="-10517" custLinFactNeighborY="12430">
        <dgm:presLayoutVars>
          <dgm:chMax val="0"/>
          <dgm:chPref val="0"/>
        </dgm:presLayoutVars>
      </dgm:prSet>
      <dgm:spPr/>
      <dgm:t>
        <a:bodyPr/>
        <a:lstStyle/>
        <a:p>
          <a:endParaRPr lang="en-US"/>
        </a:p>
      </dgm:t>
    </dgm:pt>
    <dgm:pt modelId="{B7DF4ADA-6C52-4E76-B4DA-30BDA16A1B3A}" type="pres">
      <dgm:prSet presAssocID="{28AA201C-283D-4AAC-9C61-D0C4A4EE8710}" presName="Accent7" presStyleCnt="0"/>
      <dgm:spPr/>
    </dgm:pt>
    <dgm:pt modelId="{91AC10EB-1816-44E5-9BF6-DA8DB37FE1AB}" type="pres">
      <dgm:prSet presAssocID="{28AA201C-283D-4AAC-9C61-D0C4A4EE8710}" presName="AccentHold1" presStyleLbl="node1" presStyleIdx="7" presStyleCnt="17"/>
      <dgm:spPr>
        <a:solidFill>
          <a:srgbClr val="00FFFF"/>
        </a:solidFill>
      </dgm:spPr>
      <dgm:t>
        <a:bodyPr/>
        <a:lstStyle/>
        <a:p>
          <a:endParaRPr lang="en-US"/>
        </a:p>
      </dgm:t>
    </dgm:pt>
    <dgm:pt modelId="{F5AAEACE-7744-47B8-AC41-96C0C3E86F00}" type="pres">
      <dgm:prSet presAssocID="{28AA201C-283D-4AAC-9C61-D0C4A4EE8710}" presName="Accent8" presStyleCnt="0"/>
      <dgm:spPr/>
    </dgm:pt>
    <dgm:pt modelId="{CA4138BF-2AB1-427F-B308-8A608D221FE2}" type="pres">
      <dgm:prSet presAssocID="{28AA201C-283D-4AAC-9C61-D0C4A4EE8710}" presName="AccentHold2" presStyleLbl="node1" presStyleIdx="8" presStyleCnt="17"/>
      <dgm:spPr>
        <a:solidFill>
          <a:srgbClr val="00FFFF"/>
        </a:solidFill>
      </dgm:spPr>
      <dgm:t>
        <a:bodyPr/>
        <a:lstStyle/>
        <a:p>
          <a:endParaRPr lang="en-US"/>
        </a:p>
      </dgm:t>
    </dgm:pt>
    <dgm:pt modelId="{1AE2E9EF-3B0F-4F05-8D08-28DD6B628759}" type="pres">
      <dgm:prSet presAssocID="{6469BD28-0C1B-412A-B37A-D8B1E3F7B0E7}" presName="Child2" presStyleLbl="node1" presStyleIdx="9" presStyleCnt="17" custScaleX="160430" custScaleY="135822">
        <dgm:presLayoutVars>
          <dgm:chMax val="0"/>
          <dgm:chPref val="0"/>
        </dgm:presLayoutVars>
      </dgm:prSet>
      <dgm:spPr/>
      <dgm:t>
        <a:bodyPr/>
        <a:lstStyle/>
        <a:p>
          <a:endParaRPr lang="en-US"/>
        </a:p>
      </dgm:t>
    </dgm:pt>
    <dgm:pt modelId="{E9E212D4-B88B-440F-AD7F-BC931BFAF8B1}" type="pres">
      <dgm:prSet presAssocID="{6469BD28-0C1B-412A-B37A-D8B1E3F7B0E7}" presName="Accent9" presStyleCnt="0"/>
      <dgm:spPr/>
    </dgm:pt>
    <dgm:pt modelId="{02F99C63-A611-4560-B3A0-A1A3661DE615}" type="pres">
      <dgm:prSet presAssocID="{6469BD28-0C1B-412A-B37A-D8B1E3F7B0E7}" presName="AccentHold1" presStyleLbl="node1" presStyleIdx="10" presStyleCnt="17"/>
      <dgm:spPr/>
    </dgm:pt>
    <dgm:pt modelId="{50EA9062-0EEA-4618-8130-E339F24CECF5}" type="pres">
      <dgm:prSet presAssocID="{6469BD28-0C1B-412A-B37A-D8B1E3F7B0E7}" presName="Accent10" presStyleCnt="0"/>
      <dgm:spPr/>
    </dgm:pt>
    <dgm:pt modelId="{926238F2-06A4-4BF5-B508-212EF064178C}" type="pres">
      <dgm:prSet presAssocID="{6469BD28-0C1B-412A-B37A-D8B1E3F7B0E7}" presName="AccentHold2" presStyleLbl="node1" presStyleIdx="11" presStyleCnt="17" custScaleX="211092" custScaleY="193230" custLinFactX="1030129" custLinFactNeighborX="1100000" custLinFactNeighborY="48249"/>
      <dgm:spPr/>
    </dgm:pt>
    <dgm:pt modelId="{83ED32F3-88EA-4FE4-8C33-E9D4A7030F07}" type="pres">
      <dgm:prSet presAssocID="{6469BD28-0C1B-412A-B37A-D8B1E3F7B0E7}" presName="Accent11" presStyleCnt="0"/>
      <dgm:spPr/>
    </dgm:pt>
    <dgm:pt modelId="{7B5B11EC-D3D0-419F-85FB-DA3C4568E314}" type="pres">
      <dgm:prSet presAssocID="{6469BD28-0C1B-412A-B37A-D8B1E3F7B0E7}" presName="AccentHold3" presStyleLbl="node1" presStyleIdx="12" presStyleCnt="17"/>
      <dgm:spPr>
        <a:solidFill>
          <a:srgbClr val="00FFFF"/>
        </a:solidFill>
      </dgm:spPr>
      <dgm:t>
        <a:bodyPr/>
        <a:lstStyle/>
        <a:p>
          <a:endParaRPr lang="en-US"/>
        </a:p>
      </dgm:t>
    </dgm:pt>
    <dgm:pt modelId="{AACB51CD-3F1B-4964-A1EF-C64916D55EE5}" type="pres">
      <dgm:prSet presAssocID="{7CCA9366-BEDD-4A09-A50C-56DAB944A151}" presName="Child3" presStyleLbl="node1" presStyleIdx="13" presStyleCnt="17" custScaleX="153997" custScaleY="133281" custLinFactX="-19756" custLinFactNeighborX="-100000" custLinFactNeighborY="1913">
        <dgm:presLayoutVars>
          <dgm:chMax val="0"/>
          <dgm:chPref val="0"/>
        </dgm:presLayoutVars>
      </dgm:prSet>
      <dgm:spPr/>
      <dgm:t>
        <a:bodyPr/>
        <a:lstStyle/>
        <a:p>
          <a:endParaRPr lang="en-US"/>
        </a:p>
      </dgm:t>
    </dgm:pt>
    <dgm:pt modelId="{CC1ACEB6-1A86-4583-8202-F2760606F723}" type="pres">
      <dgm:prSet presAssocID="{7CCA9366-BEDD-4A09-A50C-56DAB944A151}" presName="Accent12" presStyleCnt="0"/>
      <dgm:spPr/>
    </dgm:pt>
    <dgm:pt modelId="{891FF1D8-C327-4F56-B28C-D8E8E76825B6}" type="pres">
      <dgm:prSet presAssocID="{7CCA9366-BEDD-4A09-A50C-56DAB944A151}" presName="AccentHold1" presStyleLbl="node1" presStyleIdx="14" presStyleCnt="17"/>
      <dgm:spPr/>
    </dgm:pt>
    <dgm:pt modelId="{422A33CC-6815-481A-A167-48D41C6F7A6D}" type="pres">
      <dgm:prSet presAssocID="{D95B8366-3301-4E84-A890-02994B161BDE}" presName="Child4" presStyleLbl="node1" presStyleIdx="15" presStyleCnt="17" custScaleX="124437" custLinFactNeighborX="-12429" custLinFactNeighborY="5102">
        <dgm:presLayoutVars>
          <dgm:chMax val="0"/>
          <dgm:chPref val="0"/>
        </dgm:presLayoutVars>
      </dgm:prSet>
      <dgm:spPr/>
      <dgm:t>
        <a:bodyPr/>
        <a:lstStyle/>
        <a:p>
          <a:endParaRPr lang="en-US"/>
        </a:p>
      </dgm:t>
    </dgm:pt>
    <dgm:pt modelId="{E2327710-E636-40B5-B055-111DF5533EE5}" type="pres">
      <dgm:prSet presAssocID="{D95B8366-3301-4E84-A890-02994B161BDE}" presName="Accent13" presStyleCnt="0"/>
      <dgm:spPr/>
    </dgm:pt>
    <dgm:pt modelId="{5DA5FC8F-DC3F-45B7-8666-E1A5D6001957}" type="pres">
      <dgm:prSet presAssocID="{D95B8366-3301-4E84-A890-02994B161BDE}" presName="AccentHold1" presStyleLbl="node1" presStyleIdx="16" presStyleCnt="17"/>
      <dgm:spPr/>
    </dgm:pt>
  </dgm:ptLst>
  <dgm:cxnLst>
    <dgm:cxn modelId="{16647A3F-0A61-4F2B-95FD-ABBAFE41B69A}" type="presOf" srcId="{7CCA9366-BEDD-4A09-A50C-56DAB944A151}" destId="{AACB51CD-3F1B-4964-A1EF-C64916D55EE5}" srcOrd="0" destOrd="0" presId="urn:microsoft.com/office/officeart/2009/3/layout/CircleRelationship"/>
    <dgm:cxn modelId="{030F955E-4708-44A1-9103-920EB827295A}" type="presOf" srcId="{28AA201C-283D-4AAC-9C61-D0C4A4EE8710}" destId="{C0FBBAB7-496B-4C39-A48A-FA8CBD117775}" srcOrd="0" destOrd="0" presId="urn:microsoft.com/office/officeart/2009/3/layout/CircleRelationship"/>
    <dgm:cxn modelId="{A9BEAFDC-3E76-4A9E-BF41-B94AA194D554}" srcId="{BE348CAB-04E6-4383-988B-045DEDD9A548}" destId="{8F7BD73E-F641-45DF-A6D8-2FCECEC616A0}" srcOrd="0" destOrd="0" parTransId="{AED5D5F8-099F-482A-9219-0385F388A6D0}" sibTransId="{E8617997-056F-47D7-8BB7-FA5E6083AC5B}"/>
    <dgm:cxn modelId="{85216040-0CE7-4070-9F46-F5BE01025599}" srcId="{8F7BD73E-F641-45DF-A6D8-2FCECEC616A0}" destId="{D95B8366-3301-4E84-A890-02994B161BDE}" srcOrd="3" destOrd="0" parTransId="{92D1F8F4-6442-4DC5-B67B-BF5475D43E6A}" sibTransId="{F6EE9CB7-4355-48BF-AAF1-4C6B7AE499E0}"/>
    <dgm:cxn modelId="{1A6A8ED6-A6F5-4E8D-83EE-2C79277BF063}" type="presOf" srcId="{8F7BD73E-F641-45DF-A6D8-2FCECEC616A0}" destId="{4E7AC8DC-47BF-42BB-A212-14F347A35AFE}" srcOrd="0" destOrd="0" presId="urn:microsoft.com/office/officeart/2009/3/layout/CircleRelationship"/>
    <dgm:cxn modelId="{D73970C8-37B6-4EA3-843A-0021DA197B1A}" srcId="{8F7BD73E-F641-45DF-A6D8-2FCECEC616A0}" destId="{28AA201C-283D-4AAC-9C61-D0C4A4EE8710}" srcOrd="0" destOrd="0" parTransId="{84E4EB00-25B2-44DF-9F45-F67CB4E740D9}" sibTransId="{4D2EE5F5-5710-4874-A4AF-7A1FC44BBB13}"/>
    <dgm:cxn modelId="{42D64FFA-76CE-4828-906D-EE8861D7FB8B}" type="presOf" srcId="{BE348CAB-04E6-4383-988B-045DEDD9A548}" destId="{CD6EDA91-A988-4154-AD16-C7618975ECC7}" srcOrd="0" destOrd="0" presId="urn:microsoft.com/office/officeart/2009/3/layout/CircleRelationship"/>
    <dgm:cxn modelId="{4EDA5CE4-5667-4E06-B052-10107EFBAF56}" type="presOf" srcId="{D95B8366-3301-4E84-A890-02994B161BDE}" destId="{422A33CC-6815-481A-A167-48D41C6F7A6D}" srcOrd="0" destOrd="0" presId="urn:microsoft.com/office/officeart/2009/3/layout/CircleRelationship"/>
    <dgm:cxn modelId="{E5A21895-543E-4759-BBB8-1C49AA648DAF}" srcId="{8F7BD73E-F641-45DF-A6D8-2FCECEC616A0}" destId="{6469BD28-0C1B-412A-B37A-D8B1E3F7B0E7}" srcOrd="1" destOrd="0" parTransId="{780018A5-D64F-400D-BAD5-FF062C9B890B}" sibTransId="{990EF0B1-7CE6-4AA8-B5CE-CBBF401BF022}"/>
    <dgm:cxn modelId="{86F25D9E-9C2C-4FBA-AAC1-052C80FEF947}" srcId="{8F7BD73E-F641-45DF-A6D8-2FCECEC616A0}" destId="{7CCA9366-BEDD-4A09-A50C-56DAB944A151}" srcOrd="2" destOrd="0" parTransId="{898E54A9-8311-4BE0-B55F-33C7C158590B}" sibTransId="{0EC011DB-A2D6-48AA-872E-7A00CD725C75}"/>
    <dgm:cxn modelId="{6ADF7794-B963-4CC4-8002-D5B505E2C02B}" type="presOf" srcId="{6469BD28-0C1B-412A-B37A-D8B1E3F7B0E7}" destId="{1AE2E9EF-3B0F-4F05-8D08-28DD6B628759}" srcOrd="0" destOrd="0" presId="urn:microsoft.com/office/officeart/2009/3/layout/CircleRelationship"/>
    <dgm:cxn modelId="{17446971-F91C-4594-8D21-7B092923A83E}" type="presParOf" srcId="{CD6EDA91-A988-4154-AD16-C7618975ECC7}" destId="{4E7AC8DC-47BF-42BB-A212-14F347A35AFE}" srcOrd="0" destOrd="0" presId="urn:microsoft.com/office/officeart/2009/3/layout/CircleRelationship"/>
    <dgm:cxn modelId="{79A1B122-F362-4888-A58B-BEBA12B423A8}" type="presParOf" srcId="{CD6EDA91-A988-4154-AD16-C7618975ECC7}" destId="{A2C1FF97-3BEA-4168-BBBF-643BCFBAEEEA}" srcOrd="1" destOrd="0" presId="urn:microsoft.com/office/officeart/2009/3/layout/CircleRelationship"/>
    <dgm:cxn modelId="{E4D5FA1D-E9FF-4B4F-9345-B30DF8B6B01C}" type="presParOf" srcId="{CD6EDA91-A988-4154-AD16-C7618975ECC7}" destId="{A422AA7A-B83C-4F7F-9E81-461E1AFCD5DB}" srcOrd="2" destOrd="0" presId="urn:microsoft.com/office/officeart/2009/3/layout/CircleRelationship"/>
    <dgm:cxn modelId="{02CC2BB8-7F32-4795-9895-EE399908186F}" type="presParOf" srcId="{CD6EDA91-A988-4154-AD16-C7618975ECC7}" destId="{6662A83F-17F9-427B-B130-22A92AF15E4E}" srcOrd="3" destOrd="0" presId="urn:microsoft.com/office/officeart/2009/3/layout/CircleRelationship"/>
    <dgm:cxn modelId="{A5F75BA9-67D7-46EE-9959-FD5969CB52E6}" type="presParOf" srcId="{CD6EDA91-A988-4154-AD16-C7618975ECC7}" destId="{49D1E201-28B6-41B8-8572-71D0839770B5}" srcOrd="4" destOrd="0" presId="urn:microsoft.com/office/officeart/2009/3/layout/CircleRelationship"/>
    <dgm:cxn modelId="{665397C1-09D9-422B-89CA-0FF1B0BD8525}" type="presParOf" srcId="{CD6EDA91-A988-4154-AD16-C7618975ECC7}" destId="{C6672C29-2436-43C6-9DF6-C889E4288354}" srcOrd="5" destOrd="0" presId="urn:microsoft.com/office/officeart/2009/3/layout/CircleRelationship"/>
    <dgm:cxn modelId="{2052E057-4690-470A-A80C-9210C41434D9}" type="presParOf" srcId="{CD6EDA91-A988-4154-AD16-C7618975ECC7}" destId="{5B68B41B-160B-4633-8FBF-F82F0BAB1020}" srcOrd="6" destOrd="0" presId="urn:microsoft.com/office/officeart/2009/3/layout/CircleRelationship"/>
    <dgm:cxn modelId="{7E9C2CAD-5804-41C0-9029-4E8E6ADBAB21}" type="presParOf" srcId="{CD6EDA91-A988-4154-AD16-C7618975ECC7}" destId="{C0FBBAB7-496B-4C39-A48A-FA8CBD117775}" srcOrd="7" destOrd="0" presId="urn:microsoft.com/office/officeart/2009/3/layout/CircleRelationship"/>
    <dgm:cxn modelId="{921D2A1E-1B74-43C5-91E8-79D3CCAF2E30}" type="presParOf" srcId="{CD6EDA91-A988-4154-AD16-C7618975ECC7}" destId="{B7DF4ADA-6C52-4E76-B4DA-30BDA16A1B3A}" srcOrd="8" destOrd="0" presId="urn:microsoft.com/office/officeart/2009/3/layout/CircleRelationship"/>
    <dgm:cxn modelId="{15F5D330-6721-4077-8139-099487D647C8}" type="presParOf" srcId="{B7DF4ADA-6C52-4E76-B4DA-30BDA16A1B3A}" destId="{91AC10EB-1816-44E5-9BF6-DA8DB37FE1AB}" srcOrd="0" destOrd="0" presId="urn:microsoft.com/office/officeart/2009/3/layout/CircleRelationship"/>
    <dgm:cxn modelId="{C47D9BF5-8BFE-44B5-8E48-CC4123CDF226}" type="presParOf" srcId="{CD6EDA91-A988-4154-AD16-C7618975ECC7}" destId="{F5AAEACE-7744-47B8-AC41-96C0C3E86F00}" srcOrd="9" destOrd="0" presId="urn:microsoft.com/office/officeart/2009/3/layout/CircleRelationship"/>
    <dgm:cxn modelId="{5CD62926-651C-44FB-94DF-2FFE83014BF8}" type="presParOf" srcId="{F5AAEACE-7744-47B8-AC41-96C0C3E86F00}" destId="{CA4138BF-2AB1-427F-B308-8A608D221FE2}" srcOrd="0" destOrd="0" presId="urn:microsoft.com/office/officeart/2009/3/layout/CircleRelationship"/>
    <dgm:cxn modelId="{037161E7-B1C0-4276-8A60-D1813A0782D8}" type="presParOf" srcId="{CD6EDA91-A988-4154-AD16-C7618975ECC7}" destId="{1AE2E9EF-3B0F-4F05-8D08-28DD6B628759}" srcOrd="10" destOrd="0" presId="urn:microsoft.com/office/officeart/2009/3/layout/CircleRelationship"/>
    <dgm:cxn modelId="{7C1A6AE8-5323-4FF0-A901-5075195D1979}" type="presParOf" srcId="{CD6EDA91-A988-4154-AD16-C7618975ECC7}" destId="{E9E212D4-B88B-440F-AD7F-BC931BFAF8B1}" srcOrd="11" destOrd="0" presId="urn:microsoft.com/office/officeart/2009/3/layout/CircleRelationship"/>
    <dgm:cxn modelId="{D1209EB1-433F-410A-A256-74D2B2A8868A}" type="presParOf" srcId="{E9E212D4-B88B-440F-AD7F-BC931BFAF8B1}" destId="{02F99C63-A611-4560-B3A0-A1A3661DE615}" srcOrd="0" destOrd="0" presId="urn:microsoft.com/office/officeart/2009/3/layout/CircleRelationship"/>
    <dgm:cxn modelId="{6D9E0DA2-4E04-4DC2-BCCF-59D5608395D6}" type="presParOf" srcId="{CD6EDA91-A988-4154-AD16-C7618975ECC7}" destId="{50EA9062-0EEA-4618-8130-E339F24CECF5}" srcOrd="12" destOrd="0" presId="urn:microsoft.com/office/officeart/2009/3/layout/CircleRelationship"/>
    <dgm:cxn modelId="{D8C97E78-A48D-4E57-9EF3-FB9F378D6BAB}" type="presParOf" srcId="{50EA9062-0EEA-4618-8130-E339F24CECF5}" destId="{926238F2-06A4-4BF5-B508-212EF064178C}" srcOrd="0" destOrd="0" presId="urn:microsoft.com/office/officeart/2009/3/layout/CircleRelationship"/>
    <dgm:cxn modelId="{57BCAAC6-358F-4FD6-8ECC-17AA4E0572DA}" type="presParOf" srcId="{CD6EDA91-A988-4154-AD16-C7618975ECC7}" destId="{83ED32F3-88EA-4FE4-8C33-E9D4A7030F07}" srcOrd="13" destOrd="0" presId="urn:microsoft.com/office/officeart/2009/3/layout/CircleRelationship"/>
    <dgm:cxn modelId="{3C91467D-7DA1-44D8-AA71-CA44F92A9174}" type="presParOf" srcId="{83ED32F3-88EA-4FE4-8C33-E9D4A7030F07}" destId="{7B5B11EC-D3D0-419F-85FB-DA3C4568E314}" srcOrd="0" destOrd="0" presId="urn:microsoft.com/office/officeart/2009/3/layout/CircleRelationship"/>
    <dgm:cxn modelId="{DD7C6D6C-C31D-4927-94B4-12B91C4D8E67}" type="presParOf" srcId="{CD6EDA91-A988-4154-AD16-C7618975ECC7}" destId="{AACB51CD-3F1B-4964-A1EF-C64916D55EE5}" srcOrd="14" destOrd="0" presId="urn:microsoft.com/office/officeart/2009/3/layout/CircleRelationship"/>
    <dgm:cxn modelId="{C85E4EDD-499E-47C5-A4FC-A43333843F5D}" type="presParOf" srcId="{CD6EDA91-A988-4154-AD16-C7618975ECC7}" destId="{CC1ACEB6-1A86-4583-8202-F2760606F723}" srcOrd="15" destOrd="0" presId="urn:microsoft.com/office/officeart/2009/3/layout/CircleRelationship"/>
    <dgm:cxn modelId="{36C756E4-82D7-4E48-8D85-C82F98E66532}" type="presParOf" srcId="{CC1ACEB6-1A86-4583-8202-F2760606F723}" destId="{891FF1D8-C327-4F56-B28C-D8E8E76825B6}" srcOrd="0" destOrd="0" presId="urn:microsoft.com/office/officeart/2009/3/layout/CircleRelationship"/>
    <dgm:cxn modelId="{996062CA-79BB-4DC0-8FA0-F41F5D6C7E86}" type="presParOf" srcId="{CD6EDA91-A988-4154-AD16-C7618975ECC7}" destId="{422A33CC-6815-481A-A167-48D41C6F7A6D}" srcOrd="16" destOrd="0" presId="urn:microsoft.com/office/officeart/2009/3/layout/CircleRelationship"/>
    <dgm:cxn modelId="{09C6D205-92FF-448E-932D-3893D6C217DC}" type="presParOf" srcId="{CD6EDA91-A988-4154-AD16-C7618975ECC7}" destId="{E2327710-E636-40B5-B055-111DF5533EE5}" srcOrd="17" destOrd="0" presId="urn:microsoft.com/office/officeart/2009/3/layout/CircleRelationship"/>
    <dgm:cxn modelId="{3E6C5117-6EA6-497D-9855-78DC14A421FD}" type="presParOf" srcId="{E2327710-E636-40B5-B055-111DF5533EE5}" destId="{5DA5FC8F-DC3F-45B7-8666-E1A5D600195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41B0D2-4C91-489B-B357-CF8AF7D80447}" type="doc">
      <dgm:prSet loTypeId="urn:microsoft.com/office/officeart/2005/8/layout/radial3" loCatId="cycle" qsTypeId="urn:microsoft.com/office/officeart/2005/8/quickstyle/3d2" qsCatId="3D" csTypeId="urn:microsoft.com/office/officeart/2005/8/colors/colorful3" csCatId="colorful" phldr="1"/>
      <dgm:spPr/>
      <dgm:t>
        <a:bodyPr/>
        <a:lstStyle/>
        <a:p>
          <a:endParaRPr lang="en-US"/>
        </a:p>
      </dgm:t>
    </dgm:pt>
    <dgm:pt modelId="{ED03F4A9-BDD0-45DD-8633-819A22D3A678}">
      <dgm:prSet phldrT="[Text]" custT="1"/>
      <dgm:spPr>
        <a:solidFill>
          <a:srgbClr val="00FFFF"/>
        </a:solidFill>
      </dgm:spPr>
      <dgm:t>
        <a:bodyPr/>
        <a:lstStyle/>
        <a:p>
          <a:r>
            <a:rPr lang="fa-IR" sz="2000" b="1" dirty="0" smtClean="0">
              <a:solidFill>
                <a:schemeClr val="tx1"/>
              </a:solidFill>
            </a:rPr>
            <a:t>نویسنده(گان)</a:t>
          </a:r>
          <a:endParaRPr lang="en-US" sz="2000" b="1" dirty="0">
            <a:solidFill>
              <a:schemeClr val="tx1"/>
            </a:solidFill>
          </a:endParaRPr>
        </a:p>
      </dgm:t>
    </dgm:pt>
    <dgm:pt modelId="{895C9CE4-215F-439F-9C45-D2999B1EB375}" type="parTrans" cxnId="{CA3432B8-3A18-4412-90C2-5074E80075D3}">
      <dgm:prSet/>
      <dgm:spPr/>
      <dgm:t>
        <a:bodyPr/>
        <a:lstStyle/>
        <a:p>
          <a:endParaRPr lang="en-US" sz="2000" b="1">
            <a:solidFill>
              <a:schemeClr val="tx1"/>
            </a:solidFill>
          </a:endParaRPr>
        </a:p>
      </dgm:t>
    </dgm:pt>
    <dgm:pt modelId="{D1B9BB6B-E69A-4B45-BC16-9B1073228AC3}" type="sibTrans" cxnId="{CA3432B8-3A18-4412-90C2-5074E80075D3}">
      <dgm:prSet/>
      <dgm:spPr/>
      <dgm:t>
        <a:bodyPr/>
        <a:lstStyle/>
        <a:p>
          <a:endParaRPr lang="en-US" sz="2000" b="1">
            <a:solidFill>
              <a:schemeClr val="tx1"/>
            </a:solidFill>
          </a:endParaRPr>
        </a:p>
      </dgm:t>
    </dgm:pt>
    <dgm:pt modelId="{50D51823-4221-4614-83AA-D39B127A27EF}">
      <dgm:prSet phldrT="[Text]" custT="1"/>
      <dgm:spPr>
        <a:solidFill>
          <a:schemeClr val="bg2"/>
        </a:solidFill>
      </dgm:spPr>
      <dgm:t>
        <a:bodyPr/>
        <a:lstStyle/>
        <a:p>
          <a:r>
            <a:rPr lang="fa-IR" sz="2000" b="1" dirty="0" smtClean="0">
              <a:solidFill>
                <a:schemeClr val="bg1"/>
              </a:solidFill>
            </a:rPr>
            <a:t> اسامی نویسندگان</a:t>
          </a:r>
          <a:endParaRPr lang="en-US" sz="2000" b="1" dirty="0">
            <a:solidFill>
              <a:schemeClr val="bg1"/>
            </a:solidFill>
          </a:endParaRPr>
        </a:p>
      </dgm:t>
    </dgm:pt>
    <dgm:pt modelId="{633F6353-9548-415B-9F2B-28F3DB0CB6CE}" type="parTrans" cxnId="{4D931E2E-C177-4EB4-83C3-11CDFE6ADAB9}">
      <dgm:prSet custT="1"/>
      <dgm:spPr/>
      <dgm:t>
        <a:bodyPr/>
        <a:lstStyle/>
        <a:p>
          <a:endParaRPr lang="en-US" sz="2000" b="1">
            <a:solidFill>
              <a:schemeClr val="tx1"/>
            </a:solidFill>
          </a:endParaRPr>
        </a:p>
      </dgm:t>
    </dgm:pt>
    <dgm:pt modelId="{E39DEA9A-4B02-450E-AC5E-C405D7D13191}" type="sibTrans" cxnId="{4D931E2E-C177-4EB4-83C3-11CDFE6ADAB9}">
      <dgm:prSet/>
      <dgm:spPr/>
      <dgm:t>
        <a:bodyPr/>
        <a:lstStyle/>
        <a:p>
          <a:endParaRPr lang="en-US" sz="2000" b="1">
            <a:solidFill>
              <a:schemeClr val="tx1"/>
            </a:solidFill>
          </a:endParaRPr>
        </a:p>
      </dgm:t>
    </dgm:pt>
    <dgm:pt modelId="{D70437F3-E528-4C4B-8C6F-1B904F4B5D3A}">
      <dgm:prSet phldrT="[Text]" custT="1"/>
      <dgm:spPr>
        <a:solidFill>
          <a:schemeClr val="bg1">
            <a:lumMod val="85000"/>
          </a:schemeClr>
        </a:solidFill>
      </dgm:spPr>
      <dgm:t>
        <a:bodyPr/>
        <a:lstStyle/>
        <a:p>
          <a:r>
            <a:rPr lang="fa-IR" sz="2000" b="1" smtClean="0">
              <a:solidFill>
                <a:schemeClr val="tx1"/>
              </a:solidFill>
            </a:rPr>
            <a:t>سرقت علمی</a:t>
          </a:r>
          <a:endParaRPr lang="en-US" sz="2000" b="1" dirty="0">
            <a:solidFill>
              <a:schemeClr val="tx1"/>
            </a:solidFill>
          </a:endParaRPr>
        </a:p>
      </dgm:t>
    </dgm:pt>
    <dgm:pt modelId="{BD60DD82-BD5C-4A01-B768-9CE18177773D}" type="parTrans" cxnId="{88B0CE46-A345-4E69-B19B-C6F97E7DD9B9}">
      <dgm:prSet custT="1"/>
      <dgm:spPr/>
      <dgm:t>
        <a:bodyPr/>
        <a:lstStyle/>
        <a:p>
          <a:endParaRPr lang="en-US" sz="2000" b="1">
            <a:solidFill>
              <a:schemeClr val="tx1"/>
            </a:solidFill>
          </a:endParaRPr>
        </a:p>
      </dgm:t>
    </dgm:pt>
    <dgm:pt modelId="{E62B4283-649D-4272-AA13-0555AA29C2D4}" type="sibTrans" cxnId="{88B0CE46-A345-4E69-B19B-C6F97E7DD9B9}">
      <dgm:prSet/>
      <dgm:spPr/>
      <dgm:t>
        <a:bodyPr/>
        <a:lstStyle/>
        <a:p>
          <a:endParaRPr lang="en-US" sz="2000" b="1">
            <a:solidFill>
              <a:schemeClr val="tx1"/>
            </a:solidFill>
          </a:endParaRPr>
        </a:p>
      </dgm:t>
    </dgm:pt>
    <dgm:pt modelId="{944687D6-1BBB-452A-AEBC-89732F9A4413}">
      <dgm:prSet phldrT="[Text]" custT="1"/>
      <dgm:spPr>
        <a:solidFill>
          <a:schemeClr val="bg1">
            <a:lumMod val="85000"/>
          </a:schemeClr>
        </a:solidFill>
      </dgm:spPr>
      <dgm:t>
        <a:bodyPr/>
        <a:lstStyle/>
        <a:p>
          <a:r>
            <a:rPr lang="fa-IR" sz="2000" b="1" dirty="0" smtClean="0">
              <a:solidFill>
                <a:schemeClr val="tx1"/>
              </a:solidFill>
            </a:rPr>
            <a:t>فریبکاری</a:t>
          </a:r>
          <a:endParaRPr lang="en-US" sz="2000" b="1" dirty="0">
            <a:solidFill>
              <a:schemeClr val="tx1"/>
            </a:solidFill>
          </a:endParaRPr>
        </a:p>
      </dgm:t>
    </dgm:pt>
    <dgm:pt modelId="{45D5C1BE-71B5-4D30-BB87-DFE66257595F}" type="parTrans" cxnId="{F9AAAA76-8031-4856-AAC0-1163029608E2}">
      <dgm:prSet custT="1"/>
      <dgm:spPr/>
      <dgm:t>
        <a:bodyPr/>
        <a:lstStyle/>
        <a:p>
          <a:endParaRPr lang="en-US" sz="2000" b="1">
            <a:solidFill>
              <a:schemeClr val="tx1"/>
            </a:solidFill>
          </a:endParaRPr>
        </a:p>
      </dgm:t>
    </dgm:pt>
    <dgm:pt modelId="{82B888D3-1113-4FCE-8F9B-97E8AF2A09BA}" type="sibTrans" cxnId="{F9AAAA76-8031-4856-AAC0-1163029608E2}">
      <dgm:prSet/>
      <dgm:spPr/>
      <dgm:t>
        <a:bodyPr/>
        <a:lstStyle/>
        <a:p>
          <a:endParaRPr lang="en-US" sz="2000" b="1">
            <a:solidFill>
              <a:schemeClr val="tx1"/>
            </a:solidFill>
          </a:endParaRPr>
        </a:p>
      </dgm:t>
    </dgm:pt>
    <dgm:pt modelId="{37D58392-108D-4972-B84C-0BE361D0ED03}">
      <dgm:prSet custT="1"/>
      <dgm:spPr/>
      <dgm:t>
        <a:bodyPr/>
        <a:lstStyle/>
        <a:p>
          <a:r>
            <a:rPr lang="fa-IR" sz="2000" b="1" dirty="0" smtClean="0">
              <a:solidFill>
                <a:schemeClr val="tx1"/>
              </a:solidFill>
            </a:rPr>
            <a:t>انتشار همپوشان</a:t>
          </a:r>
          <a:endParaRPr lang="en-US" sz="2000" b="1" dirty="0">
            <a:solidFill>
              <a:schemeClr val="tx1"/>
            </a:solidFill>
          </a:endParaRPr>
        </a:p>
      </dgm:t>
    </dgm:pt>
    <dgm:pt modelId="{291348B7-58BF-44A2-801C-4F2195E6532E}" type="parTrans" cxnId="{905F74CB-6510-4458-BC98-0A55BCE04912}">
      <dgm:prSet custT="1"/>
      <dgm:spPr/>
      <dgm:t>
        <a:bodyPr/>
        <a:lstStyle/>
        <a:p>
          <a:endParaRPr lang="en-US" sz="2000"/>
        </a:p>
      </dgm:t>
    </dgm:pt>
    <dgm:pt modelId="{33B8E310-7FE0-400C-8677-A1BB2E7D3BCC}" type="sibTrans" cxnId="{905F74CB-6510-4458-BC98-0A55BCE04912}">
      <dgm:prSet/>
      <dgm:spPr/>
      <dgm:t>
        <a:bodyPr/>
        <a:lstStyle/>
        <a:p>
          <a:endParaRPr lang="en-US" sz="2000"/>
        </a:p>
      </dgm:t>
    </dgm:pt>
    <dgm:pt modelId="{473C43EC-7698-475A-9990-9C30E15A14E5}" type="pres">
      <dgm:prSet presAssocID="{0C41B0D2-4C91-489B-B357-CF8AF7D80447}" presName="composite" presStyleCnt="0">
        <dgm:presLayoutVars>
          <dgm:chMax val="1"/>
          <dgm:dir/>
          <dgm:resizeHandles val="exact"/>
        </dgm:presLayoutVars>
      </dgm:prSet>
      <dgm:spPr/>
      <dgm:t>
        <a:bodyPr/>
        <a:lstStyle/>
        <a:p>
          <a:endParaRPr lang="en-US"/>
        </a:p>
      </dgm:t>
    </dgm:pt>
    <dgm:pt modelId="{90366916-0EA5-4A00-99AD-A0D5F4844A50}" type="pres">
      <dgm:prSet presAssocID="{0C41B0D2-4C91-489B-B357-CF8AF7D80447}" presName="radial" presStyleCnt="0">
        <dgm:presLayoutVars>
          <dgm:animLvl val="ctr"/>
        </dgm:presLayoutVars>
      </dgm:prSet>
      <dgm:spPr/>
    </dgm:pt>
    <dgm:pt modelId="{A55530CD-6057-4363-A3E1-9C25C6552208}" type="pres">
      <dgm:prSet presAssocID="{ED03F4A9-BDD0-45DD-8633-819A22D3A678}" presName="centerShape" presStyleLbl="vennNode1" presStyleIdx="0" presStyleCnt="5"/>
      <dgm:spPr/>
      <dgm:t>
        <a:bodyPr/>
        <a:lstStyle/>
        <a:p>
          <a:endParaRPr lang="en-US"/>
        </a:p>
      </dgm:t>
    </dgm:pt>
    <dgm:pt modelId="{3F9DC62A-8585-4530-AFA9-05CB736EDC6A}" type="pres">
      <dgm:prSet presAssocID="{50D51823-4221-4614-83AA-D39B127A27EF}" presName="node" presStyleLbl="vennNode1" presStyleIdx="1" presStyleCnt="5">
        <dgm:presLayoutVars>
          <dgm:bulletEnabled val="1"/>
        </dgm:presLayoutVars>
      </dgm:prSet>
      <dgm:spPr/>
      <dgm:t>
        <a:bodyPr/>
        <a:lstStyle/>
        <a:p>
          <a:endParaRPr lang="en-US"/>
        </a:p>
      </dgm:t>
    </dgm:pt>
    <dgm:pt modelId="{36B12DCA-FEA4-44F2-BE9B-FD89CA574CA3}" type="pres">
      <dgm:prSet presAssocID="{37D58392-108D-4972-B84C-0BE361D0ED03}" presName="node" presStyleLbl="vennNode1" presStyleIdx="2" presStyleCnt="5">
        <dgm:presLayoutVars>
          <dgm:bulletEnabled val="1"/>
        </dgm:presLayoutVars>
      </dgm:prSet>
      <dgm:spPr/>
      <dgm:t>
        <a:bodyPr/>
        <a:lstStyle/>
        <a:p>
          <a:endParaRPr lang="en-US"/>
        </a:p>
      </dgm:t>
    </dgm:pt>
    <dgm:pt modelId="{1C6AAAE6-BF0F-4B79-9F8D-B378DACB8C90}" type="pres">
      <dgm:prSet presAssocID="{D70437F3-E528-4C4B-8C6F-1B904F4B5D3A}" presName="node" presStyleLbl="vennNode1" presStyleIdx="3" presStyleCnt="5">
        <dgm:presLayoutVars>
          <dgm:bulletEnabled val="1"/>
        </dgm:presLayoutVars>
      </dgm:prSet>
      <dgm:spPr/>
      <dgm:t>
        <a:bodyPr/>
        <a:lstStyle/>
        <a:p>
          <a:endParaRPr lang="en-US"/>
        </a:p>
      </dgm:t>
    </dgm:pt>
    <dgm:pt modelId="{CCC96027-0F80-4AD8-A168-EE5140B0DC5E}" type="pres">
      <dgm:prSet presAssocID="{944687D6-1BBB-452A-AEBC-89732F9A4413}" presName="node" presStyleLbl="vennNode1" presStyleIdx="4" presStyleCnt="5">
        <dgm:presLayoutVars>
          <dgm:bulletEnabled val="1"/>
        </dgm:presLayoutVars>
      </dgm:prSet>
      <dgm:spPr/>
      <dgm:t>
        <a:bodyPr/>
        <a:lstStyle/>
        <a:p>
          <a:endParaRPr lang="en-US"/>
        </a:p>
      </dgm:t>
    </dgm:pt>
  </dgm:ptLst>
  <dgm:cxnLst>
    <dgm:cxn modelId="{4F0A0329-1F9B-4666-9BFA-47F371856162}" type="presOf" srcId="{37D58392-108D-4972-B84C-0BE361D0ED03}" destId="{36B12DCA-FEA4-44F2-BE9B-FD89CA574CA3}" srcOrd="0" destOrd="0" presId="urn:microsoft.com/office/officeart/2005/8/layout/radial3"/>
    <dgm:cxn modelId="{F9AAAA76-8031-4856-AAC0-1163029608E2}" srcId="{ED03F4A9-BDD0-45DD-8633-819A22D3A678}" destId="{944687D6-1BBB-452A-AEBC-89732F9A4413}" srcOrd="3" destOrd="0" parTransId="{45D5C1BE-71B5-4D30-BB87-DFE66257595F}" sibTransId="{82B888D3-1113-4FCE-8F9B-97E8AF2A09BA}"/>
    <dgm:cxn modelId="{905F74CB-6510-4458-BC98-0A55BCE04912}" srcId="{ED03F4A9-BDD0-45DD-8633-819A22D3A678}" destId="{37D58392-108D-4972-B84C-0BE361D0ED03}" srcOrd="1" destOrd="0" parTransId="{291348B7-58BF-44A2-801C-4F2195E6532E}" sibTransId="{33B8E310-7FE0-400C-8677-A1BB2E7D3BCC}"/>
    <dgm:cxn modelId="{4D931E2E-C177-4EB4-83C3-11CDFE6ADAB9}" srcId="{ED03F4A9-BDD0-45DD-8633-819A22D3A678}" destId="{50D51823-4221-4614-83AA-D39B127A27EF}" srcOrd="0" destOrd="0" parTransId="{633F6353-9548-415B-9F2B-28F3DB0CB6CE}" sibTransId="{E39DEA9A-4B02-450E-AC5E-C405D7D13191}"/>
    <dgm:cxn modelId="{CC65404A-61DC-4E91-BB0D-34353BBFFA69}" type="presOf" srcId="{0C41B0D2-4C91-489B-B357-CF8AF7D80447}" destId="{473C43EC-7698-475A-9990-9C30E15A14E5}" srcOrd="0" destOrd="0" presId="urn:microsoft.com/office/officeart/2005/8/layout/radial3"/>
    <dgm:cxn modelId="{88B0CE46-A345-4E69-B19B-C6F97E7DD9B9}" srcId="{ED03F4A9-BDD0-45DD-8633-819A22D3A678}" destId="{D70437F3-E528-4C4B-8C6F-1B904F4B5D3A}" srcOrd="2" destOrd="0" parTransId="{BD60DD82-BD5C-4A01-B768-9CE18177773D}" sibTransId="{E62B4283-649D-4272-AA13-0555AA29C2D4}"/>
    <dgm:cxn modelId="{5556CF44-C350-4443-8393-B040FC97202C}" type="presOf" srcId="{944687D6-1BBB-452A-AEBC-89732F9A4413}" destId="{CCC96027-0F80-4AD8-A168-EE5140B0DC5E}" srcOrd="0" destOrd="0" presId="urn:microsoft.com/office/officeart/2005/8/layout/radial3"/>
    <dgm:cxn modelId="{5C1FD522-29D0-4B94-9561-E5709FFD1062}" type="presOf" srcId="{ED03F4A9-BDD0-45DD-8633-819A22D3A678}" destId="{A55530CD-6057-4363-A3E1-9C25C6552208}" srcOrd="0" destOrd="0" presId="urn:microsoft.com/office/officeart/2005/8/layout/radial3"/>
    <dgm:cxn modelId="{158D9CA2-44A4-4667-8598-1C93DB6AC62C}" type="presOf" srcId="{D70437F3-E528-4C4B-8C6F-1B904F4B5D3A}" destId="{1C6AAAE6-BF0F-4B79-9F8D-B378DACB8C90}" srcOrd="0" destOrd="0" presId="urn:microsoft.com/office/officeart/2005/8/layout/radial3"/>
    <dgm:cxn modelId="{CA3432B8-3A18-4412-90C2-5074E80075D3}" srcId="{0C41B0D2-4C91-489B-B357-CF8AF7D80447}" destId="{ED03F4A9-BDD0-45DD-8633-819A22D3A678}" srcOrd="0" destOrd="0" parTransId="{895C9CE4-215F-439F-9C45-D2999B1EB375}" sibTransId="{D1B9BB6B-E69A-4B45-BC16-9B1073228AC3}"/>
    <dgm:cxn modelId="{83993179-804C-4CF3-BE50-86246B6BCA79}" type="presOf" srcId="{50D51823-4221-4614-83AA-D39B127A27EF}" destId="{3F9DC62A-8585-4530-AFA9-05CB736EDC6A}" srcOrd="0" destOrd="0" presId="urn:microsoft.com/office/officeart/2005/8/layout/radial3"/>
    <dgm:cxn modelId="{10767F7D-2AC9-4438-AF7A-51684BE39658}" type="presParOf" srcId="{473C43EC-7698-475A-9990-9C30E15A14E5}" destId="{90366916-0EA5-4A00-99AD-A0D5F4844A50}" srcOrd="0" destOrd="0" presId="urn:microsoft.com/office/officeart/2005/8/layout/radial3"/>
    <dgm:cxn modelId="{9F3C2D77-5132-4E72-9088-A3F88886226E}" type="presParOf" srcId="{90366916-0EA5-4A00-99AD-A0D5F4844A50}" destId="{A55530CD-6057-4363-A3E1-9C25C6552208}" srcOrd="0" destOrd="0" presId="urn:microsoft.com/office/officeart/2005/8/layout/radial3"/>
    <dgm:cxn modelId="{596E4F0C-D2E1-4CFA-9D1D-B17ACFB9FA84}" type="presParOf" srcId="{90366916-0EA5-4A00-99AD-A0D5F4844A50}" destId="{3F9DC62A-8585-4530-AFA9-05CB736EDC6A}" srcOrd="1" destOrd="0" presId="urn:microsoft.com/office/officeart/2005/8/layout/radial3"/>
    <dgm:cxn modelId="{634C022F-32D6-456C-A2DA-600F64D9F789}" type="presParOf" srcId="{90366916-0EA5-4A00-99AD-A0D5F4844A50}" destId="{36B12DCA-FEA4-44F2-BE9B-FD89CA574CA3}" srcOrd="2" destOrd="0" presId="urn:microsoft.com/office/officeart/2005/8/layout/radial3"/>
    <dgm:cxn modelId="{5451C99E-CE97-434E-BAD1-F2CE02F20921}" type="presParOf" srcId="{90366916-0EA5-4A00-99AD-A0D5F4844A50}" destId="{1C6AAAE6-BF0F-4B79-9F8D-B378DACB8C90}" srcOrd="3" destOrd="0" presId="urn:microsoft.com/office/officeart/2005/8/layout/radial3"/>
    <dgm:cxn modelId="{4A0EB804-1D7B-42F6-9DB1-5F2F00199AA4}" type="presParOf" srcId="{90366916-0EA5-4A00-99AD-A0D5F4844A50}" destId="{CCC96027-0F80-4AD8-A168-EE5140B0DC5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41B0D2-4C91-489B-B357-CF8AF7D80447}" type="doc">
      <dgm:prSet loTypeId="urn:microsoft.com/office/officeart/2005/8/layout/radial3" loCatId="cycle" qsTypeId="urn:microsoft.com/office/officeart/2005/8/quickstyle/3d2" qsCatId="3D" csTypeId="urn:microsoft.com/office/officeart/2005/8/colors/colorful3" csCatId="colorful" phldr="1"/>
      <dgm:spPr/>
      <dgm:t>
        <a:bodyPr/>
        <a:lstStyle/>
        <a:p>
          <a:endParaRPr lang="en-US"/>
        </a:p>
      </dgm:t>
    </dgm:pt>
    <dgm:pt modelId="{ED03F4A9-BDD0-45DD-8633-819A22D3A678}">
      <dgm:prSet phldrT="[Text]" custT="1"/>
      <dgm:spPr>
        <a:solidFill>
          <a:srgbClr val="00FFFF"/>
        </a:solidFill>
      </dgm:spPr>
      <dgm:t>
        <a:bodyPr/>
        <a:lstStyle/>
        <a:p>
          <a:r>
            <a:rPr lang="fa-IR" sz="2000" b="1" dirty="0" smtClean="0">
              <a:solidFill>
                <a:schemeClr val="tx1"/>
              </a:solidFill>
            </a:rPr>
            <a:t>نویسنده(گان)</a:t>
          </a:r>
          <a:endParaRPr lang="en-US" sz="2000" b="1" dirty="0">
            <a:solidFill>
              <a:schemeClr val="tx1"/>
            </a:solidFill>
          </a:endParaRPr>
        </a:p>
      </dgm:t>
    </dgm:pt>
    <dgm:pt modelId="{895C9CE4-215F-439F-9C45-D2999B1EB375}" type="parTrans" cxnId="{CA3432B8-3A18-4412-90C2-5074E80075D3}">
      <dgm:prSet/>
      <dgm:spPr/>
      <dgm:t>
        <a:bodyPr/>
        <a:lstStyle/>
        <a:p>
          <a:endParaRPr lang="en-US" sz="2000" b="1">
            <a:solidFill>
              <a:schemeClr val="tx1"/>
            </a:solidFill>
          </a:endParaRPr>
        </a:p>
      </dgm:t>
    </dgm:pt>
    <dgm:pt modelId="{D1B9BB6B-E69A-4B45-BC16-9B1073228AC3}" type="sibTrans" cxnId="{CA3432B8-3A18-4412-90C2-5074E80075D3}">
      <dgm:prSet/>
      <dgm:spPr/>
      <dgm:t>
        <a:bodyPr/>
        <a:lstStyle/>
        <a:p>
          <a:endParaRPr lang="en-US" sz="2000" b="1">
            <a:solidFill>
              <a:schemeClr val="tx1"/>
            </a:solidFill>
          </a:endParaRPr>
        </a:p>
      </dgm:t>
    </dgm:pt>
    <dgm:pt modelId="{50D51823-4221-4614-83AA-D39B127A27EF}">
      <dgm:prSet phldrT="[Text]" custT="1"/>
      <dgm:spPr>
        <a:solidFill>
          <a:schemeClr val="bg1">
            <a:lumMod val="75000"/>
          </a:schemeClr>
        </a:solidFill>
      </dgm:spPr>
      <dgm:t>
        <a:bodyPr/>
        <a:lstStyle/>
        <a:p>
          <a:r>
            <a:rPr lang="fa-IR" sz="2000" b="1" dirty="0" smtClean="0">
              <a:solidFill>
                <a:schemeClr val="tx1"/>
              </a:solidFill>
            </a:rPr>
            <a:t> اسامی نویسندگان</a:t>
          </a:r>
          <a:endParaRPr lang="en-US" sz="2000" b="1" dirty="0">
            <a:solidFill>
              <a:schemeClr val="tx1"/>
            </a:solidFill>
          </a:endParaRPr>
        </a:p>
      </dgm:t>
    </dgm:pt>
    <dgm:pt modelId="{633F6353-9548-415B-9F2B-28F3DB0CB6CE}" type="parTrans" cxnId="{4D931E2E-C177-4EB4-83C3-11CDFE6ADAB9}">
      <dgm:prSet custT="1"/>
      <dgm:spPr/>
      <dgm:t>
        <a:bodyPr/>
        <a:lstStyle/>
        <a:p>
          <a:endParaRPr lang="en-US" sz="2000" b="1">
            <a:solidFill>
              <a:schemeClr val="tx1"/>
            </a:solidFill>
          </a:endParaRPr>
        </a:p>
      </dgm:t>
    </dgm:pt>
    <dgm:pt modelId="{E39DEA9A-4B02-450E-AC5E-C405D7D13191}" type="sibTrans" cxnId="{4D931E2E-C177-4EB4-83C3-11CDFE6ADAB9}">
      <dgm:prSet/>
      <dgm:spPr/>
      <dgm:t>
        <a:bodyPr/>
        <a:lstStyle/>
        <a:p>
          <a:endParaRPr lang="en-US" sz="2000" b="1">
            <a:solidFill>
              <a:schemeClr val="tx1"/>
            </a:solidFill>
          </a:endParaRPr>
        </a:p>
      </dgm:t>
    </dgm:pt>
    <dgm:pt modelId="{D70437F3-E528-4C4B-8C6F-1B904F4B5D3A}">
      <dgm:prSet phldrT="[Text]" custT="1"/>
      <dgm:spPr>
        <a:solidFill>
          <a:schemeClr val="bg1">
            <a:lumMod val="75000"/>
          </a:schemeClr>
        </a:solidFill>
      </dgm:spPr>
      <dgm:t>
        <a:bodyPr/>
        <a:lstStyle/>
        <a:p>
          <a:r>
            <a:rPr lang="fa-IR" sz="2000" b="1" smtClean="0">
              <a:solidFill>
                <a:schemeClr val="tx1"/>
              </a:solidFill>
            </a:rPr>
            <a:t>سرقت علمی</a:t>
          </a:r>
          <a:endParaRPr lang="en-US" sz="2000" b="1" dirty="0">
            <a:solidFill>
              <a:schemeClr val="tx1"/>
            </a:solidFill>
          </a:endParaRPr>
        </a:p>
      </dgm:t>
    </dgm:pt>
    <dgm:pt modelId="{BD60DD82-BD5C-4A01-B768-9CE18177773D}" type="parTrans" cxnId="{88B0CE46-A345-4E69-B19B-C6F97E7DD9B9}">
      <dgm:prSet custT="1"/>
      <dgm:spPr/>
      <dgm:t>
        <a:bodyPr/>
        <a:lstStyle/>
        <a:p>
          <a:endParaRPr lang="en-US" sz="2000" b="1">
            <a:solidFill>
              <a:schemeClr val="tx1"/>
            </a:solidFill>
          </a:endParaRPr>
        </a:p>
      </dgm:t>
    </dgm:pt>
    <dgm:pt modelId="{E62B4283-649D-4272-AA13-0555AA29C2D4}" type="sibTrans" cxnId="{88B0CE46-A345-4E69-B19B-C6F97E7DD9B9}">
      <dgm:prSet/>
      <dgm:spPr/>
      <dgm:t>
        <a:bodyPr/>
        <a:lstStyle/>
        <a:p>
          <a:endParaRPr lang="en-US" sz="2000" b="1">
            <a:solidFill>
              <a:schemeClr val="tx1"/>
            </a:solidFill>
          </a:endParaRPr>
        </a:p>
      </dgm:t>
    </dgm:pt>
    <dgm:pt modelId="{944687D6-1BBB-452A-AEBC-89732F9A4413}">
      <dgm:prSet phldrT="[Text]" custT="1"/>
      <dgm:spPr>
        <a:solidFill>
          <a:schemeClr val="bg1">
            <a:lumMod val="75000"/>
          </a:schemeClr>
        </a:solidFill>
      </dgm:spPr>
      <dgm:t>
        <a:bodyPr/>
        <a:lstStyle/>
        <a:p>
          <a:r>
            <a:rPr lang="fa-IR" sz="2000" b="1" dirty="0" smtClean="0">
              <a:solidFill>
                <a:schemeClr val="tx1"/>
              </a:solidFill>
            </a:rPr>
            <a:t>فریبکاری</a:t>
          </a:r>
          <a:endParaRPr lang="en-US" sz="2000" b="1" dirty="0">
            <a:solidFill>
              <a:schemeClr val="tx1"/>
            </a:solidFill>
          </a:endParaRPr>
        </a:p>
      </dgm:t>
    </dgm:pt>
    <dgm:pt modelId="{45D5C1BE-71B5-4D30-BB87-DFE66257595F}" type="parTrans" cxnId="{F9AAAA76-8031-4856-AAC0-1163029608E2}">
      <dgm:prSet custT="1"/>
      <dgm:spPr/>
      <dgm:t>
        <a:bodyPr/>
        <a:lstStyle/>
        <a:p>
          <a:endParaRPr lang="en-US" sz="2000" b="1">
            <a:solidFill>
              <a:schemeClr val="tx1"/>
            </a:solidFill>
          </a:endParaRPr>
        </a:p>
      </dgm:t>
    </dgm:pt>
    <dgm:pt modelId="{82B888D3-1113-4FCE-8F9B-97E8AF2A09BA}" type="sibTrans" cxnId="{F9AAAA76-8031-4856-AAC0-1163029608E2}">
      <dgm:prSet/>
      <dgm:spPr/>
      <dgm:t>
        <a:bodyPr/>
        <a:lstStyle/>
        <a:p>
          <a:endParaRPr lang="en-US" sz="2000" b="1">
            <a:solidFill>
              <a:schemeClr val="tx1"/>
            </a:solidFill>
          </a:endParaRPr>
        </a:p>
      </dgm:t>
    </dgm:pt>
    <dgm:pt modelId="{37D58392-108D-4972-B84C-0BE361D0ED03}">
      <dgm:prSet custT="1"/>
      <dgm:spPr>
        <a:solidFill>
          <a:srgbClr val="FF0000"/>
        </a:solidFill>
      </dgm:spPr>
      <dgm:t>
        <a:bodyPr/>
        <a:lstStyle/>
        <a:p>
          <a:r>
            <a:rPr lang="fa-IR" sz="2000" b="1" dirty="0" smtClean="0">
              <a:solidFill>
                <a:schemeClr val="tx1"/>
              </a:solidFill>
            </a:rPr>
            <a:t>انتشار همپوشان</a:t>
          </a:r>
          <a:endParaRPr lang="en-US" sz="2000" b="1" dirty="0">
            <a:solidFill>
              <a:schemeClr val="tx1"/>
            </a:solidFill>
          </a:endParaRPr>
        </a:p>
      </dgm:t>
    </dgm:pt>
    <dgm:pt modelId="{291348B7-58BF-44A2-801C-4F2195E6532E}" type="parTrans" cxnId="{905F74CB-6510-4458-BC98-0A55BCE04912}">
      <dgm:prSet custT="1"/>
      <dgm:spPr/>
      <dgm:t>
        <a:bodyPr/>
        <a:lstStyle/>
        <a:p>
          <a:endParaRPr lang="en-US" sz="2000"/>
        </a:p>
      </dgm:t>
    </dgm:pt>
    <dgm:pt modelId="{33B8E310-7FE0-400C-8677-A1BB2E7D3BCC}" type="sibTrans" cxnId="{905F74CB-6510-4458-BC98-0A55BCE04912}">
      <dgm:prSet/>
      <dgm:spPr/>
      <dgm:t>
        <a:bodyPr/>
        <a:lstStyle/>
        <a:p>
          <a:endParaRPr lang="en-US" sz="2000"/>
        </a:p>
      </dgm:t>
    </dgm:pt>
    <dgm:pt modelId="{473C43EC-7698-475A-9990-9C30E15A14E5}" type="pres">
      <dgm:prSet presAssocID="{0C41B0D2-4C91-489B-B357-CF8AF7D80447}" presName="composite" presStyleCnt="0">
        <dgm:presLayoutVars>
          <dgm:chMax val="1"/>
          <dgm:dir/>
          <dgm:resizeHandles val="exact"/>
        </dgm:presLayoutVars>
      </dgm:prSet>
      <dgm:spPr/>
      <dgm:t>
        <a:bodyPr/>
        <a:lstStyle/>
        <a:p>
          <a:endParaRPr lang="en-US"/>
        </a:p>
      </dgm:t>
    </dgm:pt>
    <dgm:pt modelId="{90366916-0EA5-4A00-99AD-A0D5F4844A50}" type="pres">
      <dgm:prSet presAssocID="{0C41B0D2-4C91-489B-B357-CF8AF7D80447}" presName="radial" presStyleCnt="0">
        <dgm:presLayoutVars>
          <dgm:animLvl val="ctr"/>
        </dgm:presLayoutVars>
      </dgm:prSet>
      <dgm:spPr/>
    </dgm:pt>
    <dgm:pt modelId="{A55530CD-6057-4363-A3E1-9C25C6552208}" type="pres">
      <dgm:prSet presAssocID="{ED03F4A9-BDD0-45DD-8633-819A22D3A678}" presName="centerShape" presStyleLbl="vennNode1" presStyleIdx="0" presStyleCnt="5"/>
      <dgm:spPr/>
      <dgm:t>
        <a:bodyPr/>
        <a:lstStyle/>
        <a:p>
          <a:endParaRPr lang="en-US"/>
        </a:p>
      </dgm:t>
    </dgm:pt>
    <dgm:pt modelId="{3F9DC62A-8585-4530-AFA9-05CB736EDC6A}" type="pres">
      <dgm:prSet presAssocID="{50D51823-4221-4614-83AA-D39B127A27EF}" presName="node" presStyleLbl="vennNode1" presStyleIdx="1" presStyleCnt="5">
        <dgm:presLayoutVars>
          <dgm:bulletEnabled val="1"/>
        </dgm:presLayoutVars>
      </dgm:prSet>
      <dgm:spPr/>
      <dgm:t>
        <a:bodyPr/>
        <a:lstStyle/>
        <a:p>
          <a:endParaRPr lang="en-US"/>
        </a:p>
      </dgm:t>
    </dgm:pt>
    <dgm:pt modelId="{36B12DCA-FEA4-44F2-BE9B-FD89CA574CA3}" type="pres">
      <dgm:prSet presAssocID="{37D58392-108D-4972-B84C-0BE361D0ED03}" presName="node" presStyleLbl="vennNode1" presStyleIdx="2" presStyleCnt="5">
        <dgm:presLayoutVars>
          <dgm:bulletEnabled val="1"/>
        </dgm:presLayoutVars>
      </dgm:prSet>
      <dgm:spPr/>
      <dgm:t>
        <a:bodyPr/>
        <a:lstStyle/>
        <a:p>
          <a:endParaRPr lang="en-US"/>
        </a:p>
      </dgm:t>
    </dgm:pt>
    <dgm:pt modelId="{1C6AAAE6-BF0F-4B79-9F8D-B378DACB8C90}" type="pres">
      <dgm:prSet presAssocID="{D70437F3-E528-4C4B-8C6F-1B904F4B5D3A}" presName="node" presStyleLbl="vennNode1" presStyleIdx="3" presStyleCnt="5">
        <dgm:presLayoutVars>
          <dgm:bulletEnabled val="1"/>
        </dgm:presLayoutVars>
      </dgm:prSet>
      <dgm:spPr/>
      <dgm:t>
        <a:bodyPr/>
        <a:lstStyle/>
        <a:p>
          <a:endParaRPr lang="en-US"/>
        </a:p>
      </dgm:t>
    </dgm:pt>
    <dgm:pt modelId="{CCC96027-0F80-4AD8-A168-EE5140B0DC5E}" type="pres">
      <dgm:prSet presAssocID="{944687D6-1BBB-452A-AEBC-89732F9A4413}" presName="node" presStyleLbl="vennNode1" presStyleIdx="4" presStyleCnt="5">
        <dgm:presLayoutVars>
          <dgm:bulletEnabled val="1"/>
        </dgm:presLayoutVars>
      </dgm:prSet>
      <dgm:spPr/>
      <dgm:t>
        <a:bodyPr/>
        <a:lstStyle/>
        <a:p>
          <a:endParaRPr lang="en-US"/>
        </a:p>
      </dgm:t>
    </dgm:pt>
  </dgm:ptLst>
  <dgm:cxnLst>
    <dgm:cxn modelId="{F9AAAA76-8031-4856-AAC0-1163029608E2}" srcId="{ED03F4A9-BDD0-45DD-8633-819A22D3A678}" destId="{944687D6-1BBB-452A-AEBC-89732F9A4413}" srcOrd="3" destOrd="0" parTransId="{45D5C1BE-71B5-4D30-BB87-DFE66257595F}" sibTransId="{82B888D3-1113-4FCE-8F9B-97E8AF2A09BA}"/>
    <dgm:cxn modelId="{0C1C5ACF-CE2D-440B-95A0-5175ECFABFA2}" type="presOf" srcId="{0C41B0D2-4C91-489B-B357-CF8AF7D80447}" destId="{473C43EC-7698-475A-9990-9C30E15A14E5}" srcOrd="0" destOrd="0" presId="urn:microsoft.com/office/officeart/2005/8/layout/radial3"/>
    <dgm:cxn modelId="{DE6CE713-45C7-47EF-89F1-BE9CE59EA66B}" type="presOf" srcId="{50D51823-4221-4614-83AA-D39B127A27EF}" destId="{3F9DC62A-8585-4530-AFA9-05CB736EDC6A}" srcOrd="0" destOrd="0" presId="urn:microsoft.com/office/officeart/2005/8/layout/radial3"/>
    <dgm:cxn modelId="{1320A9F7-D2F5-4637-9D03-10B8CDFA3715}" type="presOf" srcId="{944687D6-1BBB-452A-AEBC-89732F9A4413}" destId="{CCC96027-0F80-4AD8-A168-EE5140B0DC5E}" srcOrd="0" destOrd="0" presId="urn:microsoft.com/office/officeart/2005/8/layout/radial3"/>
    <dgm:cxn modelId="{4470B5C7-59E1-4EF5-9ED6-E839441D3D4B}" type="presOf" srcId="{37D58392-108D-4972-B84C-0BE361D0ED03}" destId="{36B12DCA-FEA4-44F2-BE9B-FD89CA574CA3}" srcOrd="0" destOrd="0" presId="urn:microsoft.com/office/officeart/2005/8/layout/radial3"/>
    <dgm:cxn modelId="{905F74CB-6510-4458-BC98-0A55BCE04912}" srcId="{ED03F4A9-BDD0-45DD-8633-819A22D3A678}" destId="{37D58392-108D-4972-B84C-0BE361D0ED03}" srcOrd="1" destOrd="0" parTransId="{291348B7-58BF-44A2-801C-4F2195E6532E}" sibTransId="{33B8E310-7FE0-400C-8677-A1BB2E7D3BCC}"/>
    <dgm:cxn modelId="{4D931E2E-C177-4EB4-83C3-11CDFE6ADAB9}" srcId="{ED03F4A9-BDD0-45DD-8633-819A22D3A678}" destId="{50D51823-4221-4614-83AA-D39B127A27EF}" srcOrd="0" destOrd="0" parTransId="{633F6353-9548-415B-9F2B-28F3DB0CB6CE}" sibTransId="{E39DEA9A-4B02-450E-AC5E-C405D7D13191}"/>
    <dgm:cxn modelId="{88B0CE46-A345-4E69-B19B-C6F97E7DD9B9}" srcId="{ED03F4A9-BDD0-45DD-8633-819A22D3A678}" destId="{D70437F3-E528-4C4B-8C6F-1B904F4B5D3A}" srcOrd="2" destOrd="0" parTransId="{BD60DD82-BD5C-4A01-B768-9CE18177773D}" sibTransId="{E62B4283-649D-4272-AA13-0555AA29C2D4}"/>
    <dgm:cxn modelId="{5A397392-A560-4B54-8923-4E958FF98693}" type="presOf" srcId="{ED03F4A9-BDD0-45DD-8633-819A22D3A678}" destId="{A55530CD-6057-4363-A3E1-9C25C6552208}" srcOrd="0" destOrd="0" presId="urn:microsoft.com/office/officeart/2005/8/layout/radial3"/>
    <dgm:cxn modelId="{BB306D91-E223-499F-BD6E-F83CFFCB57AB}" type="presOf" srcId="{D70437F3-E528-4C4B-8C6F-1B904F4B5D3A}" destId="{1C6AAAE6-BF0F-4B79-9F8D-B378DACB8C90}" srcOrd="0" destOrd="0" presId="urn:microsoft.com/office/officeart/2005/8/layout/radial3"/>
    <dgm:cxn modelId="{CA3432B8-3A18-4412-90C2-5074E80075D3}" srcId="{0C41B0D2-4C91-489B-B357-CF8AF7D80447}" destId="{ED03F4A9-BDD0-45DD-8633-819A22D3A678}" srcOrd="0" destOrd="0" parTransId="{895C9CE4-215F-439F-9C45-D2999B1EB375}" sibTransId="{D1B9BB6B-E69A-4B45-BC16-9B1073228AC3}"/>
    <dgm:cxn modelId="{088DDF55-3F49-4B17-B0B5-265E07F8983B}" type="presParOf" srcId="{473C43EC-7698-475A-9990-9C30E15A14E5}" destId="{90366916-0EA5-4A00-99AD-A0D5F4844A50}" srcOrd="0" destOrd="0" presId="urn:microsoft.com/office/officeart/2005/8/layout/radial3"/>
    <dgm:cxn modelId="{FD21E74D-370E-4129-83F9-2A92A0E360A2}" type="presParOf" srcId="{90366916-0EA5-4A00-99AD-A0D5F4844A50}" destId="{A55530CD-6057-4363-A3E1-9C25C6552208}" srcOrd="0" destOrd="0" presId="urn:microsoft.com/office/officeart/2005/8/layout/radial3"/>
    <dgm:cxn modelId="{E6A5BE26-BF88-49B4-B86A-8088CA0804D3}" type="presParOf" srcId="{90366916-0EA5-4A00-99AD-A0D5F4844A50}" destId="{3F9DC62A-8585-4530-AFA9-05CB736EDC6A}" srcOrd="1" destOrd="0" presId="urn:microsoft.com/office/officeart/2005/8/layout/radial3"/>
    <dgm:cxn modelId="{7C33F1BB-47ED-4CF7-BC10-87E68857CBEB}" type="presParOf" srcId="{90366916-0EA5-4A00-99AD-A0D5F4844A50}" destId="{36B12DCA-FEA4-44F2-BE9B-FD89CA574CA3}" srcOrd="2" destOrd="0" presId="urn:microsoft.com/office/officeart/2005/8/layout/radial3"/>
    <dgm:cxn modelId="{549113CB-3F5E-471A-838A-957860D9A63D}" type="presParOf" srcId="{90366916-0EA5-4A00-99AD-A0D5F4844A50}" destId="{1C6AAAE6-BF0F-4B79-9F8D-B378DACB8C90}" srcOrd="3" destOrd="0" presId="urn:microsoft.com/office/officeart/2005/8/layout/radial3"/>
    <dgm:cxn modelId="{01B90431-D286-4A5C-85E3-3DC38FED8404}" type="presParOf" srcId="{90366916-0EA5-4A00-99AD-A0D5F4844A50}" destId="{CCC96027-0F80-4AD8-A168-EE5140B0DC5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41B0D2-4C91-489B-B357-CF8AF7D80447}" type="doc">
      <dgm:prSet loTypeId="urn:microsoft.com/office/officeart/2005/8/layout/radial3" loCatId="cycle" qsTypeId="urn:microsoft.com/office/officeart/2005/8/quickstyle/3d2" qsCatId="3D" csTypeId="urn:microsoft.com/office/officeart/2005/8/colors/colorful3" csCatId="colorful" phldr="1"/>
      <dgm:spPr/>
      <dgm:t>
        <a:bodyPr/>
        <a:lstStyle/>
        <a:p>
          <a:endParaRPr lang="en-US"/>
        </a:p>
      </dgm:t>
    </dgm:pt>
    <dgm:pt modelId="{ED03F4A9-BDD0-45DD-8633-819A22D3A678}">
      <dgm:prSet phldrT="[Text]" custT="1"/>
      <dgm:spPr>
        <a:solidFill>
          <a:srgbClr val="00FFFF"/>
        </a:solidFill>
      </dgm:spPr>
      <dgm:t>
        <a:bodyPr/>
        <a:lstStyle/>
        <a:p>
          <a:r>
            <a:rPr lang="fa-IR" sz="2000" b="1" dirty="0" smtClean="0">
              <a:solidFill>
                <a:schemeClr val="tx1"/>
              </a:solidFill>
            </a:rPr>
            <a:t>نویسنده(گان)</a:t>
          </a:r>
          <a:endParaRPr lang="en-US" sz="2000" b="1" dirty="0">
            <a:solidFill>
              <a:schemeClr val="tx1"/>
            </a:solidFill>
          </a:endParaRPr>
        </a:p>
      </dgm:t>
    </dgm:pt>
    <dgm:pt modelId="{895C9CE4-215F-439F-9C45-D2999B1EB375}" type="parTrans" cxnId="{CA3432B8-3A18-4412-90C2-5074E80075D3}">
      <dgm:prSet/>
      <dgm:spPr/>
      <dgm:t>
        <a:bodyPr/>
        <a:lstStyle/>
        <a:p>
          <a:endParaRPr lang="en-US" sz="2000" b="1">
            <a:solidFill>
              <a:schemeClr val="tx1"/>
            </a:solidFill>
          </a:endParaRPr>
        </a:p>
      </dgm:t>
    </dgm:pt>
    <dgm:pt modelId="{D1B9BB6B-E69A-4B45-BC16-9B1073228AC3}" type="sibTrans" cxnId="{CA3432B8-3A18-4412-90C2-5074E80075D3}">
      <dgm:prSet/>
      <dgm:spPr/>
      <dgm:t>
        <a:bodyPr/>
        <a:lstStyle/>
        <a:p>
          <a:endParaRPr lang="en-US" sz="2000" b="1">
            <a:solidFill>
              <a:schemeClr val="tx1"/>
            </a:solidFill>
          </a:endParaRPr>
        </a:p>
      </dgm:t>
    </dgm:pt>
    <dgm:pt modelId="{50D51823-4221-4614-83AA-D39B127A27EF}">
      <dgm:prSet phldrT="[Text]" custT="1"/>
      <dgm:spPr>
        <a:solidFill>
          <a:schemeClr val="bg1">
            <a:lumMod val="75000"/>
          </a:schemeClr>
        </a:solidFill>
      </dgm:spPr>
      <dgm:t>
        <a:bodyPr/>
        <a:lstStyle/>
        <a:p>
          <a:r>
            <a:rPr lang="fa-IR" sz="2000" b="1" dirty="0" smtClean="0">
              <a:solidFill>
                <a:schemeClr val="tx1"/>
              </a:solidFill>
            </a:rPr>
            <a:t> اسامی نویسندگان</a:t>
          </a:r>
          <a:endParaRPr lang="en-US" sz="2000" b="1" dirty="0">
            <a:solidFill>
              <a:schemeClr val="tx1"/>
            </a:solidFill>
          </a:endParaRPr>
        </a:p>
      </dgm:t>
    </dgm:pt>
    <dgm:pt modelId="{633F6353-9548-415B-9F2B-28F3DB0CB6CE}" type="parTrans" cxnId="{4D931E2E-C177-4EB4-83C3-11CDFE6ADAB9}">
      <dgm:prSet custT="1"/>
      <dgm:spPr/>
      <dgm:t>
        <a:bodyPr/>
        <a:lstStyle/>
        <a:p>
          <a:endParaRPr lang="en-US" sz="2000" b="1">
            <a:solidFill>
              <a:schemeClr val="tx1"/>
            </a:solidFill>
          </a:endParaRPr>
        </a:p>
      </dgm:t>
    </dgm:pt>
    <dgm:pt modelId="{E39DEA9A-4B02-450E-AC5E-C405D7D13191}" type="sibTrans" cxnId="{4D931E2E-C177-4EB4-83C3-11CDFE6ADAB9}">
      <dgm:prSet/>
      <dgm:spPr/>
      <dgm:t>
        <a:bodyPr/>
        <a:lstStyle/>
        <a:p>
          <a:endParaRPr lang="en-US" sz="2000" b="1">
            <a:solidFill>
              <a:schemeClr val="tx1"/>
            </a:solidFill>
          </a:endParaRPr>
        </a:p>
      </dgm:t>
    </dgm:pt>
    <dgm:pt modelId="{D70437F3-E528-4C4B-8C6F-1B904F4B5D3A}">
      <dgm:prSet phldrT="[Text]" custT="1"/>
      <dgm:spPr>
        <a:solidFill>
          <a:srgbClr val="CC9900"/>
        </a:solidFill>
      </dgm:spPr>
      <dgm:t>
        <a:bodyPr/>
        <a:lstStyle/>
        <a:p>
          <a:r>
            <a:rPr lang="fa-IR" sz="2000" b="1" smtClean="0">
              <a:solidFill>
                <a:schemeClr val="tx1"/>
              </a:solidFill>
            </a:rPr>
            <a:t>سرقت علمی</a:t>
          </a:r>
          <a:endParaRPr lang="en-US" sz="2000" b="1" dirty="0">
            <a:solidFill>
              <a:schemeClr val="tx1"/>
            </a:solidFill>
          </a:endParaRPr>
        </a:p>
      </dgm:t>
    </dgm:pt>
    <dgm:pt modelId="{BD60DD82-BD5C-4A01-B768-9CE18177773D}" type="parTrans" cxnId="{88B0CE46-A345-4E69-B19B-C6F97E7DD9B9}">
      <dgm:prSet custT="1"/>
      <dgm:spPr/>
      <dgm:t>
        <a:bodyPr/>
        <a:lstStyle/>
        <a:p>
          <a:endParaRPr lang="en-US" sz="2000" b="1">
            <a:solidFill>
              <a:schemeClr val="tx1"/>
            </a:solidFill>
          </a:endParaRPr>
        </a:p>
      </dgm:t>
    </dgm:pt>
    <dgm:pt modelId="{E62B4283-649D-4272-AA13-0555AA29C2D4}" type="sibTrans" cxnId="{88B0CE46-A345-4E69-B19B-C6F97E7DD9B9}">
      <dgm:prSet/>
      <dgm:spPr/>
      <dgm:t>
        <a:bodyPr/>
        <a:lstStyle/>
        <a:p>
          <a:endParaRPr lang="en-US" sz="2000" b="1">
            <a:solidFill>
              <a:schemeClr val="tx1"/>
            </a:solidFill>
          </a:endParaRPr>
        </a:p>
      </dgm:t>
    </dgm:pt>
    <dgm:pt modelId="{944687D6-1BBB-452A-AEBC-89732F9A4413}">
      <dgm:prSet phldrT="[Text]" custT="1"/>
      <dgm:spPr>
        <a:solidFill>
          <a:schemeClr val="bg1">
            <a:lumMod val="75000"/>
          </a:schemeClr>
        </a:solidFill>
      </dgm:spPr>
      <dgm:t>
        <a:bodyPr/>
        <a:lstStyle/>
        <a:p>
          <a:r>
            <a:rPr lang="fa-IR" sz="2000" b="1" dirty="0" smtClean="0">
              <a:solidFill>
                <a:schemeClr val="tx1"/>
              </a:solidFill>
            </a:rPr>
            <a:t>فریبکاری</a:t>
          </a:r>
          <a:endParaRPr lang="en-US" sz="2000" b="1" dirty="0">
            <a:solidFill>
              <a:schemeClr val="tx1"/>
            </a:solidFill>
          </a:endParaRPr>
        </a:p>
      </dgm:t>
    </dgm:pt>
    <dgm:pt modelId="{45D5C1BE-71B5-4D30-BB87-DFE66257595F}" type="parTrans" cxnId="{F9AAAA76-8031-4856-AAC0-1163029608E2}">
      <dgm:prSet custT="1"/>
      <dgm:spPr/>
      <dgm:t>
        <a:bodyPr/>
        <a:lstStyle/>
        <a:p>
          <a:endParaRPr lang="en-US" sz="2000" b="1">
            <a:solidFill>
              <a:schemeClr val="tx1"/>
            </a:solidFill>
          </a:endParaRPr>
        </a:p>
      </dgm:t>
    </dgm:pt>
    <dgm:pt modelId="{82B888D3-1113-4FCE-8F9B-97E8AF2A09BA}" type="sibTrans" cxnId="{F9AAAA76-8031-4856-AAC0-1163029608E2}">
      <dgm:prSet/>
      <dgm:spPr/>
      <dgm:t>
        <a:bodyPr/>
        <a:lstStyle/>
        <a:p>
          <a:endParaRPr lang="en-US" sz="2000" b="1">
            <a:solidFill>
              <a:schemeClr val="tx1"/>
            </a:solidFill>
          </a:endParaRPr>
        </a:p>
      </dgm:t>
    </dgm:pt>
    <dgm:pt modelId="{37D58392-108D-4972-B84C-0BE361D0ED03}">
      <dgm:prSet custT="1"/>
      <dgm:spPr>
        <a:solidFill>
          <a:schemeClr val="bg1">
            <a:lumMod val="85000"/>
          </a:schemeClr>
        </a:solidFill>
      </dgm:spPr>
      <dgm:t>
        <a:bodyPr/>
        <a:lstStyle/>
        <a:p>
          <a:r>
            <a:rPr lang="fa-IR" sz="2000" b="1" dirty="0" smtClean="0">
              <a:solidFill>
                <a:schemeClr val="tx1"/>
              </a:solidFill>
            </a:rPr>
            <a:t>انتشار همپوشان</a:t>
          </a:r>
          <a:endParaRPr lang="en-US" sz="2000" b="1" dirty="0">
            <a:solidFill>
              <a:schemeClr val="tx1"/>
            </a:solidFill>
          </a:endParaRPr>
        </a:p>
      </dgm:t>
    </dgm:pt>
    <dgm:pt modelId="{291348B7-58BF-44A2-801C-4F2195E6532E}" type="parTrans" cxnId="{905F74CB-6510-4458-BC98-0A55BCE04912}">
      <dgm:prSet custT="1"/>
      <dgm:spPr/>
      <dgm:t>
        <a:bodyPr/>
        <a:lstStyle/>
        <a:p>
          <a:endParaRPr lang="en-US" sz="2000"/>
        </a:p>
      </dgm:t>
    </dgm:pt>
    <dgm:pt modelId="{33B8E310-7FE0-400C-8677-A1BB2E7D3BCC}" type="sibTrans" cxnId="{905F74CB-6510-4458-BC98-0A55BCE04912}">
      <dgm:prSet/>
      <dgm:spPr/>
      <dgm:t>
        <a:bodyPr/>
        <a:lstStyle/>
        <a:p>
          <a:endParaRPr lang="en-US" sz="2000"/>
        </a:p>
      </dgm:t>
    </dgm:pt>
    <dgm:pt modelId="{473C43EC-7698-475A-9990-9C30E15A14E5}" type="pres">
      <dgm:prSet presAssocID="{0C41B0D2-4C91-489B-B357-CF8AF7D80447}" presName="composite" presStyleCnt="0">
        <dgm:presLayoutVars>
          <dgm:chMax val="1"/>
          <dgm:dir/>
          <dgm:resizeHandles val="exact"/>
        </dgm:presLayoutVars>
      </dgm:prSet>
      <dgm:spPr/>
      <dgm:t>
        <a:bodyPr/>
        <a:lstStyle/>
        <a:p>
          <a:endParaRPr lang="en-US"/>
        </a:p>
      </dgm:t>
    </dgm:pt>
    <dgm:pt modelId="{90366916-0EA5-4A00-99AD-A0D5F4844A50}" type="pres">
      <dgm:prSet presAssocID="{0C41B0D2-4C91-489B-B357-CF8AF7D80447}" presName="radial" presStyleCnt="0">
        <dgm:presLayoutVars>
          <dgm:animLvl val="ctr"/>
        </dgm:presLayoutVars>
      </dgm:prSet>
      <dgm:spPr/>
    </dgm:pt>
    <dgm:pt modelId="{A55530CD-6057-4363-A3E1-9C25C6552208}" type="pres">
      <dgm:prSet presAssocID="{ED03F4A9-BDD0-45DD-8633-819A22D3A678}" presName="centerShape" presStyleLbl="vennNode1" presStyleIdx="0" presStyleCnt="5"/>
      <dgm:spPr/>
      <dgm:t>
        <a:bodyPr/>
        <a:lstStyle/>
        <a:p>
          <a:endParaRPr lang="en-US"/>
        </a:p>
      </dgm:t>
    </dgm:pt>
    <dgm:pt modelId="{3F9DC62A-8585-4530-AFA9-05CB736EDC6A}" type="pres">
      <dgm:prSet presAssocID="{50D51823-4221-4614-83AA-D39B127A27EF}" presName="node" presStyleLbl="vennNode1" presStyleIdx="1" presStyleCnt="5">
        <dgm:presLayoutVars>
          <dgm:bulletEnabled val="1"/>
        </dgm:presLayoutVars>
      </dgm:prSet>
      <dgm:spPr/>
      <dgm:t>
        <a:bodyPr/>
        <a:lstStyle/>
        <a:p>
          <a:endParaRPr lang="en-US"/>
        </a:p>
      </dgm:t>
    </dgm:pt>
    <dgm:pt modelId="{36B12DCA-FEA4-44F2-BE9B-FD89CA574CA3}" type="pres">
      <dgm:prSet presAssocID="{37D58392-108D-4972-B84C-0BE361D0ED03}" presName="node" presStyleLbl="vennNode1" presStyleIdx="2" presStyleCnt="5">
        <dgm:presLayoutVars>
          <dgm:bulletEnabled val="1"/>
        </dgm:presLayoutVars>
      </dgm:prSet>
      <dgm:spPr/>
      <dgm:t>
        <a:bodyPr/>
        <a:lstStyle/>
        <a:p>
          <a:endParaRPr lang="en-US"/>
        </a:p>
      </dgm:t>
    </dgm:pt>
    <dgm:pt modelId="{1C6AAAE6-BF0F-4B79-9F8D-B378DACB8C90}" type="pres">
      <dgm:prSet presAssocID="{D70437F3-E528-4C4B-8C6F-1B904F4B5D3A}" presName="node" presStyleLbl="vennNode1" presStyleIdx="3" presStyleCnt="5">
        <dgm:presLayoutVars>
          <dgm:bulletEnabled val="1"/>
        </dgm:presLayoutVars>
      </dgm:prSet>
      <dgm:spPr/>
      <dgm:t>
        <a:bodyPr/>
        <a:lstStyle/>
        <a:p>
          <a:endParaRPr lang="en-US"/>
        </a:p>
      </dgm:t>
    </dgm:pt>
    <dgm:pt modelId="{CCC96027-0F80-4AD8-A168-EE5140B0DC5E}" type="pres">
      <dgm:prSet presAssocID="{944687D6-1BBB-452A-AEBC-89732F9A4413}" presName="node" presStyleLbl="vennNode1" presStyleIdx="4" presStyleCnt="5">
        <dgm:presLayoutVars>
          <dgm:bulletEnabled val="1"/>
        </dgm:presLayoutVars>
      </dgm:prSet>
      <dgm:spPr/>
      <dgm:t>
        <a:bodyPr/>
        <a:lstStyle/>
        <a:p>
          <a:endParaRPr lang="en-US"/>
        </a:p>
      </dgm:t>
    </dgm:pt>
  </dgm:ptLst>
  <dgm:cxnLst>
    <dgm:cxn modelId="{4D931E2E-C177-4EB4-83C3-11CDFE6ADAB9}" srcId="{ED03F4A9-BDD0-45DD-8633-819A22D3A678}" destId="{50D51823-4221-4614-83AA-D39B127A27EF}" srcOrd="0" destOrd="0" parTransId="{633F6353-9548-415B-9F2B-28F3DB0CB6CE}" sibTransId="{E39DEA9A-4B02-450E-AC5E-C405D7D13191}"/>
    <dgm:cxn modelId="{E4394032-E1B2-426F-AC19-A58B6320BFE9}" type="presOf" srcId="{ED03F4A9-BDD0-45DD-8633-819A22D3A678}" destId="{A55530CD-6057-4363-A3E1-9C25C6552208}" srcOrd="0" destOrd="0" presId="urn:microsoft.com/office/officeart/2005/8/layout/radial3"/>
    <dgm:cxn modelId="{88B0CE46-A345-4E69-B19B-C6F97E7DD9B9}" srcId="{ED03F4A9-BDD0-45DD-8633-819A22D3A678}" destId="{D70437F3-E528-4C4B-8C6F-1B904F4B5D3A}" srcOrd="2" destOrd="0" parTransId="{BD60DD82-BD5C-4A01-B768-9CE18177773D}" sibTransId="{E62B4283-649D-4272-AA13-0555AA29C2D4}"/>
    <dgm:cxn modelId="{628F9F3F-5967-4CE2-B50E-E1DBF8A2BD23}" type="presOf" srcId="{944687D6-1BBB-452A-AEBC-89732F9A4413}" destId="{CCC96027-0F80-4AD8-A168-EE5140B0DC5E}" srcOrd="0" destOrd="0" presId="urn:microsoft.com/office/officeart/2005/8/layout/radial3"/>
    <dgm:cxn modelId="{CA3432B8-3A18-4412-90C2-5074E80075D3}" srcId="{0C41B0D2-4C91-489B-B357-CF8AF7D80447}" destId="{ED03F4A9-BDD0-45DD-8633-819A22D3A678}" srcOrd="0" destOrd="0" parTransId="{895C9CE4-215F-439F-9C45-D2999B1EB375}" sibTransId="{D1B9BB6B-E69A-4B45-BC16-9B1073228AC3}"/>
    <dgm:cxn modelId="{F9AAAA76-8031-4856-AAC0-1163029608E2}" srcId="{ED03F4A9-BDD0-45DD-8633-819A22D3A678}" destId="{944687D6-1BBB-452A-AEBC-89732F9A4413}" srcOrd="3" destOrd="0" parTransId="{45D5C1BE-71B5-4D30-BB87-DFE66257595F}" sibTransId="{82B888D3-1113-4FCE-8F9B-97E8AF2A09BA}"/>
    <dgm:cxn modelId="{905F74CB-6510-4458-BC98-0A55BCE04912}" srcId="{ED03F4A9-BDD0-45DD-8633-819A22D3A678}" destId="{37D58392-108D-4972-B84C-0BE361D0ED03}" srcOrd="1" destOrd="0" parTransId="{291348B7-58BF-44A2-801C-4F2195E6532E}" sibTransId="{33B8E310-7FE0-400C-8677-A1BB2E7D3BCC}"/>
    <dgm:cxn modelId="{271F59D3-DCBA-41F8-9CCF-9C063A568BC1}" type="presOf" srcId="{50D51823-4221-4614-83AA-D39B127A27EF}" destId="{3F9DC62A-8585-4530-AFA9-05CB736EDC6A}" srcOrd="0" destOrd="0" presId="urn:microsoft.com/office/officeart/2005/8/layout/radial3"/>
    <dgm:cxn modelId="{9CB80924-AFD7-4CEC-8751-18CBB1EED39A}" type="presOf" srcId="{37D58392-108D-4972-B84C-0BE361D0ED03}" destId="{36B12DCA-FEA4-44F2-BE9B-FD89CA574CA3}" srcOrd="0" destOrd="0" presId="urn:microsoft.com/office/officeart/2005/8/layout/radial3"/>
    <dgm:cxn modelId="{E229708B-DE04-41B0-81FF-8CCFDA8F5D82}" type="presOf" srcId="{0C41B0D2-4C91-489B-B357-CF8AF7D80447}" destId="{473C43EC-7698-475A-9990-9C30E15A14E5}" srcOrd="0" destOrd="0" presId="urn:microsoft.com/office/officeart/2005/8/layout/radial3"/>
    <dgm:cxn modelId="{4A979598-5259-4F78-A375-B1AD216561BD}" type="presOf" srcId="{D70437F3-E528-4C4B-8C6F-1B904F4B5D3A}" destId="{1C6AAAE6-BF0F-4B79-9F8D-B378DACB8C90}" srcOrd="0" destOrd="0" presId="urn:microsoft.com/office/officeart/2005/8/layout/radial3"/>
    <dgm:cxn modelId="{EB224A7A-0850-4CC6-92E2-C6C8BBD95364}" type="presParOf" srcId="{473C43EC-7698-475A-9990-9C30E15A14E5}" destId="{90366916-0EA5-4A00-99AD-A0D5F4844A50}" srcOrd="0" destOrd="0" presId="urn:microsoft.com/office/officeart/2005/8/layout/radial3"/>
    <dgm:cxn modelId="{520F7291-04E1-4618-B07E-884B896CCF4B}" type="presParOf" srcId="{90366916-0EA5-4A00-99AD-A0D5F4844A50}" destId="{A55530CD-6057-4363-A3E1-9C25C6552208}" srcOrd="0" destOrd="0" presId="urn:microsoft.com/office/officeart/2005/8/layout/radial3"/>
    <dgm:cxn modelId="{9ED7BC4F-37A3-42AA-B48E-B1A27B244DF2}" type="presParOf" srcId="{90366916-0EA5-4A00-99AD-A0D5F4844A50}" destId="{3F9DC62A-8585-4530-AFA9-05CB736EDC6A}" srcOrd="1" destOrd="0" presId="urn:microsoft.com/office/officeart/2005/8/layout/radial3"/>
    <dgm:cxn modelId="{1A629DB9-DF00-4FB4-948F-A5BAC3BE4086}" type="presParOf" srcId="{90366916-0EA5-4A00-99AD-A0D5F4844A50}" destId="{36B12DCA-FEA4-44F2-BE9B-FD89CA574CA3}" srcOrd="2" destOrd="0" presId="urn:microsoft.com/office/officeart/2005/8/layout/radial3"/>
    <dgm:cxn modelId="{6E21E149-170B-42FB-A8E4-BFFDDE7750DA}" type="presParOf" srcId="{90366916-0EA5-4A00-99AD-A0D5F4844A50}" destId="{1C6AAAE6-BF0F-4B79-9F8D-B378DACB8C90}" srcOrd="3" destOrd="0" presId="urn:microsoft.com/office/officeart/2005/8/layout/radial3"/>
    <dgm:cxn modelId="{53C124D9-E90C-4E17-B7FC-F7898C446E7F}" type="presParOf" srcId="{90366916-0EA5-4A00-99AD-A0D5F4844A50}" destId="{CCC96027-0F80-4AD8-A168-EE5140B0DC5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41B0D2-4C91-489B-B357-CF8AF7D80447}" type="doc">
      <dgm:prSet loTypeId="urn:microsoft.com/office/officeart/2005/8/layout/radial3" loCatId="cycle" qsTypeId="urn:microsoft.com/office/officeart/2005/8/quickstyle/3d2" qsCatId="3D" csTypeId="urn:microsoft.com/office/officeart/2005/8/colors/colorful3" csCatId="colorful" phldr="1"/>
      <dgm:spPr/>
      <dgm:t>
        <a:bodyPr/>
        <a:lstStyle/>
        <a:p>
          <a:endParaRPr lang="en-US"/>
        </a:p>
      </dgm:t>
    </dgm:pt>
    <dgm:pt modelId="{ED03F4A9-BDD0-45DD-8633-819A22D3A678}">
      <dgm:prSet phldrT="[Text]" custT="1"/>
      <dgm:spPr>
        <a:solidFill>
          <a:srgbClr val="00FFFF"/>
        </a:solidFill>
      </dgm:spPr>
      <dgm:t>
        <a:bodyPr/>
        <a:lstStyle/>
        <a:p>
          <a:r>
            <a:rPr lang="fa-IR" sz="2000" b="1" dirty="0" smtClean="0">
              <a:solidFill>
                <a:schemeClr val="tx1"/>
              </a:solidFill>
            </a:rPr>
            <a:t>نویسنده(گان)</a:t>
          </a:r>
          <a:endParaRPr lang="en-US" sz="2000" b="1" dirty="0">
            <a:solidFill>
              <a:schemeClr val="tx1"/>
            </a:solidFill>
          </a:endParaRPr>
        </a:p>
      </dgm:t>
    </dgm:pt>
    <dgm:pt modelId="{895C9CE4-215F-439F-9C45-D2999B1EB375}" type="parTrans" cxnId="{CA3432B8-3A18-4412-90C2-5074E80075D3}">
      <dgm:prSet/>
      <dgm:spPr/>
      <dgm:t>
        <a:bodyPr/>
        <a:lstStyle/>
        <a:p>
          <a:endParaRPr lang="en-US" sz="2000" b="1">
            <a:solidFill>
              <a:schemeClr val="tx1"/>
            </a:solidFill>
          </a:endParaRPr>
        </a:p>
      </dgm:t>
    </dgm:pt>
    <dgm:pt modelId="{D1B9BB6B-E69A-4B45-BC16-9B1073228AC3}" type="sibTrans" cxnId="{CA3432B8-3A18-4412-90C2-5074E80075D3}">
      <dgm:prSet/>
      <dgm:spPr/>
      <dgm:t>
        <a:bodyPr/>
        <a:lstStyle/>
        <a:p>
          <a:endParaRPr lang="en-US" sz="2000" b="1">
            <a:solidFill>
              <a:schemeClr val="tx1"/>
            </a:solidFill>
          </a:endParaRPr>
        </a:p>
      </dgm:t>
    </dgm:pt>
    <dgm:pt modelId="{50D51823-4221-4614-83AA-D39B127A27EF}">
      <dgm:prSet phldrT="[Text]" custT="1"/>
      <dgm:spPr>
        <a:solidFill>
          <a:schemeClr val="bg1">
            <a:lumMod val="85000"/>
          </a:schemeClr>
        </a:solidFill>
      </dgm:spPr>
      <dgm:t>
        <a:bodyPr/>
        <a:lstStyle/>
        <a:p>
          <a:r>
            <a:rPr lang="fa-IR" sz="2000" b="1" dirty="0" smtClean="0">
              <a:solidFill>
                <a:schemeClr val="tx1"/>
              </a:solidFill>
            </a:rPr>
            <a:t> اسامی نویسندگان</a:t>
          </a:r>
          <a:endParaRPr lang="en-US" sz="2000" b="1" dirty="0">
            <a:solidFill>
              <a:schemeClr val="tx1"/>
            </a:solidFill>
          </a:endParaRPr>
        </a:p>
      </dgm:t>
    </dgm:pt>
    <dgm:pt modelId="{633F6353-9548-415B-9F2B-28F3DB0CB6CE}" type="parTrans" cxnId="{4D931E2E-C177-4EB4-83C3-11CDFE6ADAB9}">
      <dgm:prSet custT="1"/>
      <dgm:spPr/>
      <dgm:t>
        <a:bodyPr/>
        <a:lstStyle/>
        <a:p>
          <a:endParaRPr lang="en-US" sz="2000" b="1">
            <a:solidFill>
              <a:schemeClr val="tx1"/>
            </a:solidFill>
          </a:endParaRPr>
        </a:p>
      </dgm:t>
    </dgm:pt>
    <dgm:pt modelId="{E39DEA9A-4B02-450E-AC5E-C405D7D13191}" type="sibTrans" cxnId="{4D931E2E-C177-4EB4-83C3-11CDFE6ADAB9}">
      <dgm:prSet/>
      <dgm:spPr/>
      <dgm:t>
        <a:bodyPr/>
        <a:lstStyle/>
        <a:p>
          <a:endParaRPr lang="en-US" sz="2000" b="1">
            <a:solidFill>
              <a:schemeClr val="tx1"/>
            </a:solidFill>
          </a:endParaRPr>
        </a:p>
      </dgm:t>
    </dgm:pt>
    <dgm:pt modelId="{D70437F3-E528-4C4B-8C6F-1B904F4B5D3A}">
      <dgm:prSet phldrT="[Text]" custT="1"/>
      <dgm:spPr>
        <a:solidFill>
          <a:schemeClr val="bg1">
            <a:lumMod val="85000"/>
          </a:schemeClr>
        </a:solidFill>
      </dgm:spPr>
      <dgm:t>
        <a:bodyPr/>
        <a:lstStyle/>
        <a:p>
          <a:r>
            <a:rPr lang="fa-IR" sz="2000" b="1" smtClean="0">
              <a:solidFill>
                <a:schemeClr val="tx1"/>
              </a:solidFill>
            </a:rPr>
            <a:t>سرقت علمی</a:t>
          </a:r>
          <a:endParaRPr lang="en-US" sz="2000" b="1" dirty="0">
            <a:solidFill>
              <a:schemeClr val="tx1"/>
            </a:solidFill>
          </a:endParaRPr>
        </a:p>
      </dgm:t>
    </dgm:pt>
    <dgm:pt modelId="{BD60DD82-BD5C-4A01-B768-9CE18177773D}" type="parTrans" cxnId="{88B0CE46-A345-4E69-B19B-C6F97E7DD9B9}">
      <dgm:prSet custT="1"/>
      <dgm:spPr/>
      <dgm:t>
        <a:bodyPr/>
        <a:lstStyle/>
        <a:p>
          <a:endParaRPr lang="en-US" sz="2000" b="1">
            <a:solidFill>
              <a:schemeClr val="tx1"/>
            </a:solidFill>
          </a:endParaRPr>
        </a:p>
      </dgm:t>
    </dgm:pt>
    <dgm:pt modelId="{E62B4283-649D-4272-AA13-0555AA29C2D4}" type="sibTrans" cxnId="{88B0CE46-A345-4E69-B19B-C6F97E7DD9B9}">
      <dgm:prSet/>
      <dgm:spPr/>
      <dgm:t>
        <a:bodyPr/>
        <a:lstStyle/>
        <a:p>
          <a:endParaRPr lang="en-US" sz="2000" b="1">
            <a:solidFill>
              <a:schemeClr val="tx1"/>
            </a:solidFill>
          </a:endParaRPr>
        </a:p>
      </dgm:t>
    </dgm:pt>
    <dgm:pt modelId="{944687D6-1BBB-452A-AEBC-89732F9A4413}">
      <dgm:prSet phldrT="[Text]" custT="1"/>
      <dgm:spPr>
        <a:solidFill>
          <a:srgbClr val="FFFF00"/>
        </a:solidFill>
      </dgm:spPr>
      <dgm:t>
        <a:bodyPr/>
        <a:lstStyle/>
        <a:p>
          <a:r>
            <a:rPr lang="fa-IR" sz="2000" b="1" dirty="0" smtClean="0">
              <a:solidFill>
                <a:schemeClr val="tx1"/>
              </a:solidFill>
            </a:rPr>
            <a:t>فریبکاری</a:t>
          </a:r>
          <a:endParaRPr lang="en-US" sz="2000" b="1" dirty="0">
            <a:solidFill>
              <a:schemeClr val="tx1"/>
            </a:solidFill>
          </a:endParaRPr>
        </a:p>
      </dgm:t>
    </dgm:pt>
    <dgm:pt modelId="{45D5C1BE-71B5-4D30-BB87-DFE66257595F}" type="parTrans" cxnId="{F9AAAA76-8031-4856-AAC0-1163029608E2}">
      <dgm:prSet custT="1"/>
      <dgm:spPr/>
      <dgm:t>
        <a:bodyPr/>
        <a:lstStyle/>
        <a:p>
          <a:endParaRPr lang="en-US" sz="2000" b="1">
            <a:solidFill>
              <a:schemeClr val="tx1"/>
            </a:solidFill>
          </a:endParaRPr>
        </a:p>
      </dgm:t>
    </dgm:pt>
    <dgm:pt modelId="{82B888D3-1113-4FCE-8F9B-97E8AF2A09BA}" type="sibTrans" cxnId="{F9AAAA76-8031-4856-AAC0-1163029608E2}">
      <dgm:prSet/>
      <dgm:spPr/>
      <dgm:t>
        <a:bodyPr/>
        <a:lstStyle/>
        <a:p>
          <a:endParaRPr lang="en-US" sz="2000" b="1">
            <a:solidFill>
              <a:schemeClr val="tx1"/>
            </a:solidFill>
          </a:endParaRPr>
        </a:p>
      </dgm:t>
    </dgm:pt>
    <dgm:pt modelId="{37D58392-108D-4972-B84C-0BE361D0ED03}">
      <dgm:prSet custT="1"/>
      <dgm:spPr>
        <a:solidFill>
          <a:schemeClr val="bg1">
            <a:lumMod val="85000"/>
          </a:schemeClr>
        </a:solidFill>
      </dgm:spPr>
      <dgm:t>
        <a:bodyPr/>
        <a:lstStyle/>
        <a:p>
          <a:r>
            <a:rPr lang="fa-IR" sz="2000" b="1" dirty="0" smtClean="0">
              <a:solidFill>
                <a:schemeClr val="tx1"/>
              </a:solidFill>
            </a:rPr>
            <a:t>انتشار همپوشان</a:t>
          </a:r>
          <a:endParaRPr lang="en-US" sz="2000" b="1" dirty="0">
            <a:solidFill>
              <a:schemeClr val="tx1"/>
            </a:solidFill>
          </a:endParaRPr>
        </a:p>
      </dgm:t>
    </dgm:pt>
    <dgm:pt modelId="{291348B7-58BF-44A2-801C-4F2195E6532E}" type="parTrans" cxnId="{905F74CB-6510-4458-BC98-0A55BCE04912}">
      <dgm:prSet custT="1"/>
      <dgm:spPr/>
      <dgm:t>
        <a:bodyPr/>
        <a:lstStyle/>
        <a:p>
          <a:endParaRPr lang="en-US" sz="2000"/>
        </a:p>
      </dgm:t>
    </dgm:pt>
    <dgm:pt modelId="{33B8E310-7FE0-400C-8677-A1BB2E7D3BCC}" type="sibTrans" cxnId="{905F74CB-6510-4458-BC98-0A55BCE04912}">
      <dgm:prSet/>
      <dgm:spPr/>
      <dgm:t>
        <a:bodyPr/>
        <a:lstStyle/>
        <a:p>
          <a:endParaRPr lang="en-US" sz="2000"/>
        </a:p>
      </dgm:t>
    </dgm:pt>
    <dgm:pt modelId="{473C43EC-7698-475A-9990-9C30E15A14E5}" type="pres">
      <dgm:prSet presAssocID="{0C41B0D2-4C91-489B-B357-CF8AF7D80447}" presName="composite" presStyleCnt="0">
        <dgm:presLayoutVars>
          <dgm:chMax val="1"/>
          <dgm:dir/>
          <dgm:resizeHandles val="exact"/>
        </dgm:presLayoutVars>
      </dgm:prSet>
      <dgm:spPr/>
      <dgm:t>
        <a:bodyPr/>
        <a:lstStyle/>
        <a:p>
          <a:endParaRPr lang="en-US"/>
        </a:p>
      </dgm:t>
    </dgm:pt>
    <dgm:pt modelId="{90366916-0EA5-4A00-99AD-A0D5F4844A50}" type="pres">
      <dgm:prSet presAssocID="{0C41B0D2-4C91-489B-B357-CF8AF7D80447}" presName="radial" presStyleCnt="0">
        <dgm:presLayoutVars>
          <dgm:animLvl val="ctr"/>
        </dgm:presLayoutVars>
      </dgm:prSet>
      <dgm:spPr/>
    </dgm:pt>
    <dgm:pt modelId="{A55530CD-6057-4363-A3E1-9C25C6552208}" type="pres">
      <dgm:prSet presAssocID="{ED03F4A9-BDD0-45DD-8633-819A22D3A678}" presName="centerShape" presStyleLbl="vennNode1" presStyleIdx="0" presStyleCnt="5"/>
      <dgm:spPr/>
      <dgm:t>
        <a:bodyPr/>
        <a:lstStyle/>
        <a:p>
          <a:endParaRPr lang="en-US"/>
        </a:p>
      </dgm:t>
    </dgm:pt>
    <dgm:pt modelId="{3F9DC62A-8585-4530-AFA9-05CB736EDC6A}" type="pres">
      <dgm:prSet presAssocID="{50D51823-4221-4614-83AA-D39B127A27EF}" presName="node" presStyleLbl="vennNode1" presStyleIdx="1" presStyleCnt="5">
        <dgm:presLayoutVars>
          <dgm:bulletEnabled val="1"/>
        </dgm:presLayoutVars>
      </dgm:prSet>
      <dgm:spPr/>
      <dgm:t>
        <a:bodyPr/>
        <a:lstStyle/>
        <a:p>
          <a:endParaRPr lang="en-US"/>
        </a:p>
      </dgm:t>
    </dgm:pt>
    <dgm:pt modelId="{36B12DCA-FEA4-44F2-BE9B-FD89CA574CA3}" type="pres">
      <dgm:prSet presAssocID="{37D58392-108D-4972-B84C-0BE361D0ED03}" presName="node" presStyleLbl="vennNode1" presStyleIdx="2" presStyleCnt="5">
        <dgm:presLayoutVars>
          <dgm:bulletEnabled val="1"/>
        </dgm:presLayoutVars>
      </dgm:prSet>
      <dgm:spPr/>
      <dgm:t>
        <a:bodyPr/>
        <a:lstStyle/>
        <a:p>
          <a:endParaRPr lang="en-US"/>
        </a:p>
      </dgm:t>
    </dgm:pt>
    <dgm:pt modelId="{1C6AAAE6-BF0F-4B79-9F8D-B378DACB8C90}" type="pres">
      <dgm:prSet presAssocID="{D70437F3-E528-4C4B-8C6F-1B904F4B5D3A}" presName="node" presStyleLbl="vennNode1" presStyleIdx="3" presStyleCnt="5">
        <dgm:presLayoutVars>
          <dgm:bulletEnabled val="1"/>
        </dgm:presLayoutVars>
      </dgm:prSet>
      <dgm:spPr/>
      <dgm:t>
        <a:bodyPr/>
        <a:lstStyle/>
        <a:p>
          <a:endParaRPr lang="en-US"/>
        </a:p>
      </dgm:t>
    </dgm:pt>
    <dgm:pt modelId="{CCC96027-0F80-4AD8-A168-EE5140B0DC5E}" type="pres">
      <dgm:prSet presAssocID="{944687D6-1BBB-452A-AEBC-89732F9A4413}" presName="node" presStyleLbl="vennNode1" presStyleIdx="4" presStyleCnt="5">
        <dgm:presLayoutVars>
          <dgm:bulletEnabled val="1"/>
        </dgm:presLayoutVars>
      </dgm:prSet>
      <dgm:spPr/>
      <dgm:t>
        <a:bodyPr/>
        <a:lstStyle/>
        <a:p>
          <a:endParaRPr lang="en-US"/>
        </a:p>
      </dgm:t>
    </dgm:pt>
  </dgm:ptLst>
  <dgm:cxnLst>
    <dgm:cxn modelId="{4D931E2E-C177-4EB4-83C3-11CDFE6ADAB9}" srcId="{ED03F4A9-BDD0-45DD-8633-819A22D3A678}" destId="{50D51823-4221-4614-83AA-D39B127A27EF}" srcOrd="0" destOrd="0" parTransId="{633F6353-9548-415B-9F2B-28F3DB0CB6CE}" sibTransId="{E39DEA9A-4B02-450E-AC5E-C405D7D13191}"/>
    <dgm:cxn modelId="{88B0CE46-A345-4E69-B19B-C6F97E7DD9B9}" srcId="{ED03F4A9-BDD0-45DD-8633-819A22D3A678}" destId="{D70437F3-E528-4C4B-8C6F-1B904F4B5D3A}" srcOrd="2" destOrd="0" parTransId="{BD60DD82-BD5C-4A01-B768-9CE18177773D}" sibTransId="{E62B4283-649D-4272-AA13-0555AA29C2D4}"/>
    <dgm:cxn modelId="{CA3432B8-3A18-4412-90C2-5074E80075D3}" srcId="{0C41B0D2-4C91-489B-B357-CF8AF7D80447}" destId="{ED03F4A9-BDD0-45DD-8633-819A22D3A678}" srcOrd="0" destOrd="0" parTransId="{895C9CE4-215F-439F-9C45-D2999B1EB375}" sibTransId="{D1B9BB6B-E69A-4B45-BC16-9B1073228AC3}"/>
    <dgm:cxn modelId="{F9AAAA76-8031-4856-AAC0-1163029608E2}" srcId="{ED03F4A9-BDD0-45DD-8633-819A22D3A678}" destId="{944687D6-1BBB-452A-AEBC-89732F9A4413}" srcOrd="3" destOrd="0" parTransId="{45D5C1BE-71B5-4D30-BB87-DFE66257595F}" sibTransId="{82B888D3-1113-4FCE-8F9B-97E8AF2A09BA}"/>
    <dgm:cxn modelId="{905F74CB-6510-4458-BC98-0A55BCE04912}" srcId="{ED03F4A9-BDD0-45DD-8633-819A22D3A678}" destId="{37D58392-108D-4972-B84C-0BE361D0ED03}" srcOrd="1" destOrd="0" parTransId="{291348B7-58BF-44A2-801C-4F2195E6532E}" sibTransId="{33B8E310-7FE0-400C-8677-A1BB2E7D3BCC}"/>
    <dgm:cxn modelId="{6BC9146D-32C3-474A-AB84-0C129685BE2C}" type="presOf" srcId="{50D51823-4221-4614-83AA-D39B127A27EF}" destId="{3F9DC62A-8585-4530-AFA9-05CB736EDC6A}" srcOrd="0" destOrd="0" presId="urn:microsoft.com/office/officeart/2005/8/layout/radial3"/>
    <dgm:cxn modelId="{956B16B5-8B32-4B23-A538-E6623C337E9C}" type="presOf" srcId="{ED03F4A9-BDD0-45DD-8633-819A22D3A678}" destId="{A55530CD-6057-4363-A3E1-9C25C6552208}" srcOrd="0" destOrd="0" presId="urn:microsoft.com/office/officeart/2005/8/layout/radial3"/>
    <dgm:cxn modelId="{156130F3-EC82-4A73-BADC-7C3904C3EECA}" type="presOf" srcId="{0C41B0D2-4C91-489B-B357-CF8AF7D80447}" destId="{473C43EC-7698-475A-9990-9C30E15A14E5}" srcOrd="0" destOrd="0" presId="urn:microsoft.com/office/officeart/2005/8/layout/radial3"/>
    <dgm:cxn modelId="{013249C2-165D-4C57-AD72-4CEBDF493949}" type="presOf" srcId="{D70437F3-E528-4C4B-8C6F-1B904F4B5D3A}" destId="{1C6AAAE6-BF0F-4B79-9F8D-B378DACB8C90}" srcOrd="0" destOrd="0" presId="urn:microsoft.com/office/officeart/2005/8/layout/radial3"/>
    <dgm:cxn modelId="{D03B5AD9-4425-477F-913D-C73DE09138F3}" type="presOf" srcId="{37D58392-108D-4972-B84C-0BE361D0ED03}" destId="{36B12DCA-FEA4-44F2-BE9B-FD89CA574CA3}" srcOrd="0" destOrd="0" presId="urn:microsoft.com/office/officeart/2005/8/layout/radial3"/>
    <dgm:cxn modelId="{7A8E0C22-6E99-40E5-8BEC-03A3CD356539}" type="presOf" srcId="{944687D6-1BBB-452A-AEBC-89732F9A4413}" destId="{CCC96027-0F80-4AD8-A168-EE5140B0DC5E}" srcOrd="0" destOrd="0" presId="urn:microsoft.com/office/officeart/2005/8/layout/radial3"/>
    <dgm:cxn modelId="{8D492256-5D6A-4E71-9B24-0503657CA15D}" type="presParOf" srcId="{473C43EC-7698-475A-9990-9C30E15A14E5}" destId="{90366916-0EA5-4A00-99AD-A0D5F4844A50}" srcOrd="0" destOrd="0" presId="urn:microsoft.com/office/officeart/2005/8/layout/radial3"/>
    <dgm:cxn modelId="{225787AB-0605-4F25-AFF8-A366151DC8AD}" type="presParOf" srcId="{90366916-0EA5-4A00-99AD-A0D5F4844A50}" destId="{A55530CD-6057-4363-A3E1-9C25C6552208}" srcOrd="0" destOrd="0" presId="urn:microsoft.com/office/officeart/2005/8/layout/radial3"/>
    <dgm:cxn modelId="{C6E9C9A1-1E12-4A6D-A481-9A28BCA62498}" type="presParOf" srcId="{90366916-0EA5-4A00-99AD-A0D5F4844A50}" destId="{3F9DC62A-8585-4530-AFA9-05CB736EDC6A}" srcOrd="1" destOrd="0" presId="urn:microsoft.com/office/officeart/2005/8/layout/radial3"/>
    <dgm:cxn modelId="{B4A80EC1-5C82-47E0-9EA5-554BE1BFC2FD}" type="presParOf" srcId="{90366916-0EA5-4A00-99AD-A0D5F4844A50}" destId="{36B12DCA-FEA4-44F2-BE9B-FD89CA574CA3}" srcOrd="2" destOrd="0" presId="urn:microsoft.com/office/officeart/2005/8/layout/radial3"/>
    <dgm:cxn modelId="{8C4E2DE8-DC4A-4941-8BDB-466191B4F131}" type="presParOf" srcId="{90366916-0EA5-4A00-99AD-A0D5F4844A50}" destId="{1C6AAAE6-BF0F-4B79-9F8D-B378DACB8C90}" srcOrd="3" destOrd="0" presId="urn:microsoft.com/office/officeart/2005/8/layout/radial3"/>
    <dgm:cxn modelId="{232CDA6B-5166-4FC3-9968-3432F7C8C177}" type="presParOf" srcId="{90366916-0EA5-4A00-99AD-A0D5F4844A50}" destId="{CCC96027-0F80-4AD8-A168-EE5140B0DC5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348CAB-04E6-4383-988B-045DEDD9A548}" type="doc">
      <dgm:prSet loTypeId="urn:microsoft.com/office/officeart/2009/3/layout/CircleRelationship" loCatId="relationship" qsTypeId="urn:microsoft.com/office/officeart/2005/8/quickstyle/3d1" qsCatId="3D" csTypeId="urn:microsoft.com/office/officeart/2005/8/colors/colorful1" csCatId="colorful" phldr="1"/>
      <dgm:spPr/>
      <dgm:t>
        <a:bodyPr/>
        <a:lstStyle/>
        <a:p>
          <a:endParaRPr lang="en-US"/>
        </a:p>
      </dgm:t>
    </dgm:pt>
    <dgm:pt modelId="{8F7BD73E-F641-45DF-A6D8-2FCECEC616A0}">
      <dgm:prSet phldrT="[Text]" custT="1"/>
      <dgm:spPr/>
      <dgm:t>
        <a:bodyPr/>
        <a:lstStyle/>
        <a:p>
          <a:r>
            <a:rPr lang="fa-IR" sz="2000" b="1" dirty="0" smtClean="0">
              <a:solidFill>
                <a:schemeClr val="tx1"/>
              </a:solidFill>
            </a:rPr>
            <a:t>سوء رفتار های پژوهشی در انتشار یک مقاله</a:t>
          </a:r>
          <a:endParaRPr lang="en-US" sz="2000" b="1" dirty="0">
            <a:solidFill>
              <a:schemeClr val="tx1"/>
            </a:solidFill>
          </a:endParaRPr>
        </a:p>
      </dgm:t>
    </dgm:pt>
    <dgm:pt modelId="{AED5D5F8-099F-482A-9219-0385F388A6D0}" type="parTrans" cxnId="{A9BEAFDC-3E76-4A9E-BF41-B94AA194D554}">
      <dgm:prSet/>
      <dgm:spPr/>
      <dgm:t>
        <a:bodyPr/>
        <a:lstStyle/>
        <a:p>
          <a:endParaRPr lang="en-US" sz="2000" b="1">
            <a:solidFill>
              <a:schemeClr val="tx1"/>
            </a:solidFill>
          </a:endParaRPr>
        </a:p>
      </dgm:t>
    </dgm:pt>
    <dgm:pt modelId="{E8617997-056F-47D7-8BB7-FA5E6083AC5B}" type="sibTrans" cxnId="{A9BEAFDC-3E76-4A9E-BF41-B94AA194D554}">
      <dgm:prSet/>
      <dgm:spPr/>
      <dgm:t>
        <a:bodyPr/>
        <a:lstStyle/>
        <a:p>
          <a:endParaRPr lang="en-US" sz="2000" b="1">
            <a:solidFill>
              <a:schemeClr val="tx1"/>
            </a:solidFill>
          </a:endParaRPr>
        </a:p>
      </dgm:t>
    </dgm:pt>
    <dgm:pt modelId="{6469BD28-0C1B-412A-B37A-D8B1E3F7B0E7}">
      <dgm:prSet phldrT="[Text]" custT="1"/>
      <dgm:spPr>
        <a:solidFill>
          <a:schemeClr val="bg1">
            <a:lumMod val="85000"/>
          </a:schemeClr>
        </a:solidFill>
      </dgm:spPr>
      <dgm:t>
        <a:bodyPr/>
        <a:lstStyle/>
        <a:p>
          <a:r>
            <a:rPr lang="fa-IR" sz="2000" b="1" dirty="0" smtClean="0">
              <a:solidFill>
                <a:schemeClr val="tx1"/>
              </a:solidFill>
            </a:rPr>
            <a:t>نویسنده(گان)</a:t>
          </a:r>
          <a:endParaRPr lang="en-US" sz="2000" b="1" dirty="0">
            <a:solidFill>
              <a:schemeClr val="tx1"/>
            </a:solidFill>
          </a:endParaRPr>
        </a:p>
      </dgm:t>
    </dgm:pt>
    <dgm:pt modelId="{780018A5-D64F-400D-BAD5-FF062C9B890B}" type="parTrans" cxnId="{E5A21895-543E-4759-BBB8-1C49AA648DAF}">
      <dgm:prSet/>
      <dgm:spPr>
        <a:solidFill>
          <a:srgbClr val="00B0F0"/>
        </a:solidFill>
      </dgm:spPr>
      <dgm:t>
        <a:bodyPr/>
        <a:lstStyle/>
        <a:p>
          <a:endParaRPr lang="en-US" sz="2000" b="1">
            <a:solidFill>
              <a:schemeClr val="tx1"/>
            </a:solidFill>
          </a:endParaRPr>
        </a:p>
      </dgm:t>
    </dgm:pt>
    <dgm:pt modelId="{990EF0B1-7CE6-4AA8-B5CE-CBBF401BF022}" type="sibTrans" cxnId="{E5A21895-543E-4759-BBB8-1C49AA648DAF}">
      <dgm:prSet/>
      <dgm:spPr/>
      <dgm:t>
        <a:bodyPr/>
        <a:lstStyle/>
        <a:p>
          <a:endParaRPr lang="en-US" sz="2000" b="1">
            <a:solidFill>
              <a:schemeClr val="tx1"/>
            </a:solidFill>
          </a:endParaRPr>
        </a:p>
      </dgm:t>
    </dgm:pt>
    <dgm:pt modelId="{7CCA9366-BEDD-4A09-A50C-56DAB944A151}">
      <dgm:prSet phldrT="[Text]" custT="1"/>
      <dgm:spPr>
        <a:solidFill>
          <a:srgbClr val="0070C0"/>
        </a:solidFill>
      </dgm:spPr>
      <dgm:t>
        <a:bodyPr/>
        <a:lstStyle/>
        <a:p>
          <a:r>
            <a:rPr lang="fa-IR" sz="2000" b="1" dirty="0" smtClean="0">
              <a:solidFill>
                <a:schemeClr val="tx1"/>
              </a:solidFill>
            </a:rPr>
            <a:t>سردبیر</a:t>
          </a:r>
          <a:endParaRPr lang="en-US" sz="2000" b="1" dirty="0">
            <a:solidFill>
              <a:schemeClr val="tx1"/>
            </a:solidFill>
          </a:endParaRPr>
        </a:p>
      </dgm:t>
    </dgm:pt>
    <dgm:pt modelId="{898E54A9-8311-4BE0-B55F-33C7C158590B}" type="parTrans" cxnId="{86F25D9E-9C2C-4FBA-AAC1-052C80FEF947}">
      <dgm:prSet/>
      <dgm:spPr>
        <a:solidFill>
          <a:srgbClr val="0070C0"/>
        </a:solidFill>
      </dgm:spPr>
      <dgm:t>
        <a:bodyPr/>
        <a:lstStyle/>
        <a:p>
          <a:endParaRPr lang="en-US" sz="2000" b="1">
            <a:solidFill>
              <a:schemeClr val="tx1"/>
            </a:solidFill>
          </a:endParaRPr>
        </a:p>
      </dgm:t>
    </dgm:pt>
    <dgm:pt modelId="{0EC011DB-A2D6-48AA-872E-7A00CD725C75}" type="sibTrans" cxnId="{86F25D9E-9C2C-4FBA-AAC1-052C80FEF947}">
      <dgm:prSet/>
      <dgm:spPr/>
      <dgm:t>
        <a:bodyPr/>
        <a:lstStyle/>
        <a:p>
          <a:endParaRPr lang="en-US" sz="2000" b="1">
            <a:solidFill>
              <a:schemeClr val="tx1"/>
            </a:solidFill>
          </a:endParaRPr>
        </a:p>
      </dgm:t>
    </dgm:pt>
    <dgm:pt modelId="{D95B8366-3301-4E84-A890-02994B161BDE}">
      <dgm:prSet phldrT="[Text]" custT="1"/>
      <dgm:spPr>
        <a:solidFill>
          <a:schemeClr val="bg1">
            <a:lumMod val="85000"/>
          </a:schemeClr>
        </a:solidFill>
      </dgm:spPr>
      <dgm:t>
        <a:bodyPr/>
        <a:lstStyle/>
        <a:p>
          <a:r>
            <a:rPr lang="fa-IR" sz="2000" b="1" dirty="0" smtClean="0">
              <a:solidFill>
                <a:schemeClr val="tx1"/>
              </a:solidFill>
            </a:rPr>
            <a:t>داور(ان)</a:t>
          </a:r>
          <a:endParaRPr lang="en-US" sz="2000" b="1" dirty="0">
            <a:solidFill>
              <a:schemeClr val="tx1"/>
            </a:solidFill>
          </a:endParaRPr>
        </a:p>
      </dgm:t>
    </dgm:pt>
    <dgm:pt modelId="{92D1F8F4-6442-4DC5-B67B-BF5475D43E6A}" type="parTrans" cxnId="{85216040-0CE7-4070-9F46-F5BE01025599}">
      <dgm:prSet/>
      <dgm:spPr>
        <a:solidFill>
          <a:srgbClr val="009999"/>
        </a:solidFill>
      </dgm:spPr>
      <dgm:t>
        <a:bodyPr/>
        <a:lstStyle/>
        <a:p>
          <a:endParaRPr lang="en-US" sz="2000" b="1">
            <a:solidFill>
              <a:schemeClr val="tx1"/>
            </a:solidFill>
          </a:endParaRPr>
        </a:p>
      </dgm:t>
    </dgm:pt>
    <dgm:pt modelId="{F6EE9CB7-4355-48BF-AAF1-4C6B7AE499E0}" type="sibTrans" cxnId="{85216040-0CE7-4070-9F46-F5BE01025599}">
      <dgm:prSet/>
      <dgm:spPr/>
      <dgm:t>
        <a:bodyPr/>
        <a:lstStyle/>
        <a:p>
          <a:endParaRPr lang="en-US" sz="2000" b="1">
            <a:solidFill>
              <a:schemeClr val="tx1"/>
            </a:solidFill>
          </a:endParaRPr>
        </a:p>
      </dgm:t>
    </dgm:pt>
    <dgm:pt modelId="{28AA201C-283D-4AAC-9C61-D0C4A4EE8710}">
      <dgm:prSet custT="1"/>
      <dgm:spPr>
        <a:solidFill>
          <a:schemeClr val="bg1">
            <a:lumMod val="85000"/>
          </a:schemeClr>
        </a:solidFill>
      </dgm:spPr>
      <dgm:t>
        <a:bodyPr/>
        <a:lstStyle/>
        <a:p>
          <a:r>
            <a:rPr lang="fa-IR" sz="2000" b="1" dirty="0" smtClean="0">
              <a:solidFill>
                <a:schemeClr val="tx1"/>
              </a:solidFill>
            </a:rPr>
            <a:t>انتشار</a:t>
          </a:r>
          <a:endParaRPr lang="en-US" sz="2000" b="1" dirty="0">
            <a:solidFill>
              <a:schemeClr val="tx1"/>
            </a:solidFill>
          </a:endParaRPr>
        </a:p>
      </dgm:t>
    </dgm:pt>
    <dgm:pt modelId="{84E4EB00-25B2-44DF-9F45-F67CB4E740D9}" type="parTrans" cxnId="{D73970C8-37B6-4EA3-843A-0021DA197B1A}">
      <dgm:prSet/>
      <dgm:spPr/>
      <dgm:t>
        <a:bodyPr/>
        <a:lstStyle/>
        <a:p>
          <a:endParaRPr lang="en-US" sz="2000" b="1">
            <a:solidFill>
              <a:schemeClr val="tx1"/>
            </a:solidFill>
          </a:endParaRPr>
        </a:p>
      </dgm:t>
    </dgm:pt>
    <dgm:pt modelId="{4D2EE5F5-5710-4874-A4AF-7A1FC44BBB13}" type="sibTrans" cxnId="{D73970C8-37B6-4EA3-843A-0021DA197B1A}">
      <dgm:prSet/>
      <dgm:spPr/>
      <dgm:t>
        <a:bodyPr/>
        <a:lstStyle/>
        <a:p>
          <a:endParaRPr lang="en-US" sz="2000" b="1">
            <a:solidFill>
              <a:schemeClr val="tx1"/>
            </a:solidFill>
          </a:endParaRPr>
        </a:p>
      </dgm:t>
    </dgm:pt>
    <dgm:pt modelId="{CD6EDA91-A988-4154-AD16-C7618975ECC7}" type="pres">
      <dgm:prSet presAssocID="{BE348CAB-04E6-4383-988B-045DEDD9A548}" presName="Name0" presStyleCnt="0">
        <dgm:presLayoutVars>
          <dgm:chMax val="1"/>
          <dgm:chPref val="1"/>
        </dgm:presLayoutVars>
      </dgm:prSet>
      <dgm:spPr/>
      <dgm:t>
        <a:bodyPr/>
        <a:lstStyle/>
        <a:p>
          <a:endParaRPr lang="en-US"/>
        </a:p>
      </dgm:t>
    </dgm:pt>
    <dgm:pt modelId="{4E7AC8DC-47BF-42BB-A212-14F347A35AFE}" type="pres">
      <dgm:prSet presAssocID="{8F7BD73E-F641-45DF-A6D8-2FCECEC616A0}" presName="Parent" presStyleLbl="node0" presStyleIdx="0" presStyleCnt="1">
        <dgm:presLayoutVars>
          <dgm:chMax val="5"/>
          <dgm:chPref val="5"/>
        </dgm:presLayoutVars>
      </dgm:prSet>
      <dgm:spPr/>
      <dgm:t>
        <a:bodyPr/>
        <a:lstStyle/>
        <a:p>
          <a:endParaRPr lang="en-US"/>
        </a:p>
      </dgm:t>
    </dgm:pt>
    <dgm:pt modelId="{A2C1FF97-3BEA-4168-BBBF-643BCFBAEEEA}" type="pres">
      <dgm:prSet presAssocID="{8F7BD73E-F641-45DF-A6D8-2FCECEC616A0}" presName="Accent1" presStyleLbl="node1" presStyleIdx="0" presStyleCnt="17"/>
      <dgm:spPr>
        <a:solidFill>
          <a:srgbClr val="009999"/>
        </a:solidFill>
      </dgm:spPr>
      <dgm:t>
        <a:bodyPr/>
        <a:lstStyle/>
        <a:p>
          <a:endParaRPr lang="en-US"/>
        </a:p>
      </dgm:t>
    </dgm:pt>
    <dgm:pt modelId="{A422AA7A-B83C-4F7F-9E81-461E1AFCD5DB}" type="pres">
      <dgm:prSet presAssocID="{8F7BD73E-F641-45DF-A6D8-2FCECEC616A0}" presName="Accent2" presStyleLbl="node1" presStyleIdx="1" presStyleCnt="17"/>
      <dgm:spPr/>
    </dgm:pt>
    <dgm:pt modelId="{6662A83F-17F9-427B-B130-22A92AF15E4E}" type="pres">
      <dgm:prSet presAssocID="{8F7BD73E-F641-45DF-A6D8-2FCECEC616A0}" presName="Accent3" presStyleLbl="node1" presStyleIdx="2" presStyleCnt="17"/>
      <dgm:spPr>
        <a:solidFill>
          <a:srgbClr val="0070C0"/>
        </a:solidFill>
      </dgm:spPr>
      <dgm:t>
        <a:bodyPr/>
        <a:lstStyle/>
        <a:p>
          <a:endParaRPr lang="en-US"/>
        </a:p>
      </dgm:t>
    </dgm:pt>
    <dgm:pt modelId="{49D1E201-28B6-41B8-8572-71D0839770B5}" type="pres">
      <dgm:prSet presAssocID="{8F7BD73E-F641-45DF-A6D8-2FCECEC616A0}" presName="Accent4" presStyleLbl="node1" presStyleIdx="3" presStyleCnt="17"/>
      <dgm:spPr/>
    </dgm:pt>
    <dgm:pt modelId="{C6672C29-2436-43C6-9DF6-C889E4288354}" type="pres">
      <dgm:prSet presAssocID="{8F7BD73E-F641-45DF-A6D8-2FCECEC616A0}" presName="Accent5" presStyleLbl="node1" presStyleIdx="4" presStyleCnt="17"/>
      <dgm:spPr/>
    </dgm:pt>
    <dgm:pt modelId="{5B68B41B-160B-4633-8FBF-F82F0BAB1020}" type="pres">
      <dgm:prSet presAssocID="{8F7BD73E-F641-45DF-A6D8-2FCECEC616A0}" presName="Accent6" presStyleLbl="node1" presStyleIdx="5" presStyleCnt="17"/>
      <dgm:spPr/>
    </dgm:pt>
    <dgm:pt modelId="{C0FBBAB7-496B-4C39-A48A-FA8CBD117775}" type="pres">
      <dgm:prSet presAssocID="{28AA201C-283D-4AAC-9C61-D0C4A4EE8710}" presName="Child1" presStyleLbl="node1" presStyleIdx="6" presStyleCnt="17" custLinFactNeighborX="-10517" custLinFactNeighborY="12430">
        <dgm:presLayoutVars>
          <dgm:chMax val="0"/>
          <dgm:chPref val="0"/>
        </dgm:presLayoutVars>
      </dgm:prSet>
      <dgm:spPr/>
      <dgm:t>
        <a:bodyPr/>
        <a:lstStyle/>
        <a:p>
          <a:endParaRPr lang="en-US"/>
        </a:p>
      </dgm:t>
    </dgm:pt>
    <dgm:pt modelId="{B7DF4ADA-6C52-4E76-B4DA-30BDA16A1B3A}" type="pres">
      <dgm:prSet presAssocID="{28AA201C-283D-4AAC-9C61-D0C4A4EE8710}" presName="Accent7" presStyleCnt="0"/>
      <dgm:spPr/>
    </dgm:pt>
    <dgm:pt modelId="{91AC10EB-1816-44E5-9BF6-DA8DB37FE1AB}" type="pres">
      <dgm:prSet presAssocID="{28AA201C-283D-4AAC-9C61-D0C4A4EE8710}" presName="AccentHold1" presStyleLbl="node1" presStyleIdx="7" presStyleCnt="17"/>
      <dgm:spPr>
        <a:solidFill>
          <a:srgbClr val="00FFFF"/>
        </a:solidFill>
      </dgm:spPr>
      <dgm:t>
        <a:bodyPr/>
        <a:lstStyle/>
        <a:p>
          <a:endParaRPr lang="en-US"/>
        </a:p>
      </dgm:t>
    </dgm:pt>
    <dgm:pt modelId="{F5AAEACE-7744-47B8-AC41-96C0C3E86F00}" type="pres">
      <dgm:prSet presAssocID="{28AA201C-283D-4AAC-9C61-D0C4A4EE8710}" presName="Accent8" presStyleCnt="0"/>
      <dgm:spPr/>
    </dgm:pt>
    <dgm:pt modelId="{CA4138BF-2AB1-427F-B308-8A608D221FE2}" type="pres">
      <dgm:prSet presAssocID="{28AA201C-283D-4AAC-9C61-D0C4A4EE8710}" presName="AccentHold2" presStyleLbl="node1" presStyleIdx="8" presStyleCnt="17"/>
      <dgm:spPr>
        <a:solidFill>
          <a:srgbClr val="00FFFF"/>
        </a:solidFill>
      </dgm:spPr>
      <dgm:t>
        <a:bodyPr/>
        <a:lstStyle/>
        <a:p>
          <a:endParaRPr lang="en-US"/>
        </a:p>
      </dgm:t>
    </dgm:pt>
    <dgm:pt modelId="{1AE2E9EF-3B0F-4F05-8D08-28DD6B628759}" type="pres">
      <dgm:prSet presAssocID="{6469BD28-0C1B-412A-B37A-D8B1E3F7B0E7}" presName="Child2" presStyleLbl="node1" presStyleIdx="9" presStyleCnt="17" custScaleX="160430" custScaleY="135822">
        <dgm:presLayoutVars>
          <dgm:chMax val="0"/>
          <dgm:chPref val="0"/>
        </dgm:presLayoutVars>
      </dgm:prSet>
      <dgm:spPr/>
      <dgm:t>
        <a:bodyPr/>
        <a:lstStyle/>
        <a:p>
          <a:endParaRPr lang="en-US"/>
        </a:p>
      </dgm:t>
    </dgm:pt>
    <dgm:pt modelId="{E9E212D4-B88B-440F-AD7F-BC931BFAF8B1}" type="pres">
      <dgm:prSet presAssocID="{6469BD28-0C1B-412A-B37A-D8B1E3F7B0E7}" presName="Accent9" presStyleCnt="0"/>
      <dgm:spPr/>
    </dgm:pt>
    <dgm:pt modelId="{02F99C63-A611-4560-B3A0-A1A3661DE615}" type="pres">
      <dgm:prSet presAssocID="{6469BD28-0C1B-412A-B37A-D8B1E3F7B0E7}" presName="AccentHold1" presStyleLbl="node1" presStyleIdx="10" presStyleCnt="17"/>
      <dgm:spPr/>
    </dgm:pt>
    <dgm:pt modelId="{50EA9062-0EEA-4618-8130-E339F24CECF5}" type="pres">
      <dgm:prSet presAssocID="{6469BD28-0C1B-412A-B37A-D8B1E3F7B0E7}" presName="Accent10" presStyleCnt="0"/>
      <dgm:spPr/>
    </dgm:pt>
    <dgm:pt modelId="{926238F2-06A4-4BF5-B508-212EF064178C}" type="pres">
      <dgm:prSet presAssocID="{6469BD28-0C1B-412A-B37A-D8B1E3F7B0E7}" presName="AccentHold2" presStyleLbl="node1" presStyleIdx="11" presStyleCnt="17"/>
      <dgm:spPr/>
    </dgm:pt>
    <dgm:pt modelId="{83ED32F3-88EA-4FE4-8C33-E9D4A7030F07}" type="pres">
      <dgm:prSet presAssocID="{6469BD28-0C1B-412A-B37A-D8B1E3F7B0E7}" presName="Accent11" presStyleCnt="0"/>
      <dgm:spPr/>
    </dgm:pt>
    <dgm:pt modelId="{7B5B11EC-D3D0-419F-85FB-DA3C4568E314}" type="pres">
      <dgm:prSet presAssocID="{6469BD28-0C1B-412A-B37A-D8B1E3F7B0E7}" presName="AccentHold3" presStyleLbl="node1" presStyleIdx="12" presStyleCnt="17"/>
      <dgm:spPr/>
    </dgm:pt>
    <dgm:pt modelId="{AACB51CD-3F1B-4964-A1EF-C64916D55EE5}" type="pres">
      <dgm:prSet presAssocID="{7CCA9366-BEDD-4A09-A50C-56DAB944A151}" presName="Child3" presStyleLbl="node1" presStyleIdx="13" presStyleCnt="17" custScaleX="153997" custScaleY="133281" custLinFactX="-19756" custLinFactNeighborX="-100000" custLinFactNeighborY="1913">
        <dgm:presLayoutVars>
          <dgm:chMax val="0"/>
          <dgm:chPref val="0"/>
        </dgm:presLayoutVars>
      </dgm:prSet>
      <dgm:spPr/>
      <dgm:t>
        <a:bodyPr/>
        <a:lstStyle/>
        <a:p>
          <a:endParaRPr lang="en-US"/>
        </a:p>
      </dgm:t>
    </dgm:pt>
    <dgm:pt modelId="{CC1ACEB6-1A86-4583-8202-F2760606F723}" type="pres">
      <dgm:prSet presAssocID="{7CCA9366-BEDD-4A09-A50C-56DAB944A151}" presName="Accent12" presStyleCnt="0"/>
      <dgm:spPr/>
    </dgm:pt>
    <dgm:pt modelId="{891FF1D8-C327-4F56-B28C-D8E8E76825B6}" type="pres">
      <dgm:prSet presAssocID="{7CCA9366-BEDD-4A09-A50C-56DAB944A151}" presName="AccentHold1" presStyleLbl="node1" presStyleIdx="14" presStyleCnt="17"/>
      <dgm:spPr/>
    </dgm:pt>
    <dgm:pt modelId="{422A33CC-6815-481A-A167-48D41C6F7A6D}" type="pres">
      <dgm:prSet presAssocID="{D95B8366-3301-4E84-A890-02994B161BDE}" presName="Child4" presStyleLbl="node1" presStyleIdx="15" presStyleCnt="17" custScaleX="124437" custLinFactNeighborX="-12429" custLinFactNeighborY="5102">
        <dgm:presLayoutVars>
          <dgm:chMax val="0"/>
          <dgm:chPref val="0"/>
        </dgm:presLayoutVars>
      </dgm:prSet>
      <dgm:spPr/>
      <dgm:t>
        <a:bodyPr/>
        <a:lstStyle/>
        <a:p>
          <a:endParaRPr lang="en-US"/>
        </a:p>
      </dgm:t>
    </dgm:pt>
    <dgm:pt modelId="{E2327710-E636-40B5-B055-111DF5533EE5}" type="pres">
      <dgm:prSet presAssocID="{D95B8366-3301-4E84-A890-02994B161BDE}" presName="Accent13" presStyleCnt="0"/>
      <dgm:spPr/>
    </dgm:pt>
    <dgm:pt modelId="{5DA5FC8F-DC3F-45B7-8666-E1A5D6001957}" type="pres">
      <dgm:prSet presAssocID="{D95B8366-3301-4E84-A890-02994B161BDE}" presName="AccentHold1" presStyleLbl="node1" presStyleIdx="16" presStyleCnt="17"/>
      <dgm:spPr/>
    </dgm:pt>
  </dgm:ptLst>
  <dgm:cxnLst>
    <dgm:cxn modelId="{8E586A32-F5E1-419D-9E70-04777732E04E}" type="presOf" srcId="{7CCA9366-BEDD-4A09-A50C-56DAB944A151}" destId="{AACB51CD-3F1B-4964-A1EF-C64916D55EE5}" srcOrd="0" destOrd="0" presId="urn:microsoft.com/office/officeart/2009/3/layout/CircleRelationship"/>
    <dgm:cxn modelId="{A9BEAFDC-3E76-4A9E-BF41-B94AA194D554}" srcId="{BE348CAB-04E6-4383-988B-045DEDD9A548}" destId="{8F7BD73E-F641-45DF-A6D8-2FCECEC616A0}" srcOrd="0" destOrd="0" parTransId="{AED5D5F8-099F-482A-9219-0385F388A6D0}" sibTransId="{E8617997-056F-47D7-8BB7-FA5E6083AC5B}"/>
    <dgm:cxn modelId="{85216040-0CE7-4070-9F46-F5BE01025599}" srcId="{8F7BD73E-F641-45DF-A6D8-2FCECEC616A0}" destId="{D95B8366-3301-4E84-A890-02994B161BDE}" srcOrd="3" destOrd="0" parTransId="{92D1F8F4-6442-4DC5-B67B-BF5475D43E6A}" sibTransId="{F6EE9CB7-4355-48BF-AAF1-4C6B7AE499E0}"/>
    <dgm:cxn modelId="{C0CBE47B-D83C-452F-BE26-408789BF3214}" type="presOf" srcId="{D95B8366-3301-4E84-A890-02994B161BDE}" destId="{422A33CC-6815-481A-A167-48D41C6F7A6D}" srcOrd="0" destOrd="0" presId="urn:microsoft.com/office/officeart/2009/3/layout/CircleRelationship"/>
    <dgm:cxn modelId="{A8678309-AA2A-40A0-81D4-2F083331012C}" type="presOf" srcId="{28AA201C-283D-4AAC-9C61-D0C4A4EE8710}" destId="{C0FBBAB7-496B-4C39-A48A-FA8CBD117775}" srcOrd="0" destOrd="0" presId="urn:microsoft.com/office/officeart/2009/3/layout/CircleRelationship"/>
    <dgm:cxn modelId="{B7688052-A72E-426A-9F7C-3F1FF1166A64}" type="presOf" srcId="{6469BD28-0C1B-412A-B37A-D8B1E3F7B0E7}" destId="{1AE2E9EF-3B0F-4F05-8D08-28DD6B628759}" srcOrd="0" destOrd="0" presId="urn:microsoft.com/office/officeart/2009/3/layout/CircleRelationship"/>
    <dgm:cxn modelId="{CF682B6B-3C5F-416C-9E26-B29E2B575199}" type="presOf" srcId="{8F7BD73E-F641-45DF-A6D8-2FCECEC616A0}" destId="{4E7AC8DC-47BF-42BB-A212-14F347A35AFE}" srcOrd="0" destOrd="0" presId="urn:microsoft.com/office/officeart/2009/3/layout/CircleRelationship"/>
    <dgm:cxn modelId="{D73970C8-37B6-4EA3-843A-0021DA197B1A}" srcId="{8F7BD73E-F641-45DF-A6D8-2FCECEC616A0}" destId="{28AA201C-283D-4AAC-9C61-D0C4A4EE8710}" srcOrd="0" destOrd="0" parTransId="{84E4EB00-25B2-44DF-9F45-F67CB4E740D9}" sibTransId="{4D2EE5F5-5710-4874-A4AF-7A1FC44BBB13}"/>
    <dgm:cxn modelId="{E5A21895-543E-4759-BBB8-1C49AA648DAF}" srcId="{8F7BD73E-F641-45DF-A6D8-2FCECEC616A0}" destId="{6469BD28-0C1B-412A-B37A-D8B1E3F7B0E7}" srcOrd="1" destOrd="0" parTransId="{780018A5-D64F-400D-BAD5-FF062C9B890B}" sibTransId="{990EF0B1-7CE6-4AA8-B5CE-CBBF401BF022}"/>
    <dgm:cxn modelId="{15D3D62E-A663-439F-AF3F-90C06471F1C0}" type="presOf" srcId="{BE348CAB-04E6-4383-988B-045DEDD9A548}" destId="{CD6EDA91-A988-4154-AD16-C7618975ECC7}" srcOrd="0" destOrd="0" presId="urn:microsoft.com/office/officeart/2009/3/layout/CircleRelationship"/>
    <dgm:cxn modelId="{86F25D9E-9C2C-4FBA-AAC1-052C80FEF947}" srcId="{8F7BD73E-F641-45DF-A6D8-2FCECEC616A0}" destId="{7CCA9366-BEDD-4A09-A50C-56DAB944A151}" srcOrd="2" destOrd="0" parTransId="{898E54A9-8311-4BE0-B55F-33C7C158590B}" sibTransId="{0EC011DB-A2D6-48AA-872E-7A00CD725C75}"/>
    <dgm:cxn modelId="{988BDE83-5CB8-42FC-B232-B7B6E407DAE3}" type="presParOf" srcId="{CD6EDA91-A988-4154-AD16-C7618975ECC7}" destId="{4E7AC8DC-47BF-42BB-A212-14F347A35AFE}" srcOrd="0" destOrd="0" presId="urn:microsoft.com/office/officeart/2009/3/layout/CircleRelationship"/>
    <dgm:cxn modelId="{9166CDB1-FA30-437E-93FC-FBFA3EF61B0A}" type="presParOf" srcId="{CD6EDA91-A988-4154-AD16-C7618975ECC7}" destId="{A2C1FF97-3BEA-4168-BBBF-643BCFBAEEEA}" srcOrd="1" destOrd="0" presId="urn:microsoft.com/office/officeart/2009/3/layout/CircleRelationship"/>
    <dgm:cxn modelId="{9D0A0C70-64D8-434D-A146-5F568D55DF87}" type="presParOf" srcId="{CD6EDA91-A988-4154-AD16-C7618975ECC7}" destId="{A422AA7A-B83C-4F7F-9E81-461E1AFCD5DB}" srcOrd="2" destOrd="0" presId="urn:microsoft.com/office/officeart/2009/3/layout/CircleRelationship"/>
    <dgm:cxn modelId="{ED2BCF18-BCBF-4E6F-9856-038D990F1407}" type="presParOf" srcId="{CD6EDA91-A988-4154-AD16-C7618975ECC7}" destId="{6662A83F-17F9-427B-B130-22A92AF15E4E}" srcOrd="3" destOrd="0" presId="urn:microsoft.com/office/officeart/2009/3/layout/CircleRelationship"/>
    <dgm:cxn modelId="{F87D550C-93D3-4AD3-9892-65982F188478}" type="presParOf" srcId="{CD6EDA91-A988-4154-AD16-C7618975ECC7}" destId="{49D1E201-28B6-41B8-8572-71D0839770B5}" srcOrd="4" destOrd="0" presId="urn:microsoft.com/office/officeart/2009/3/layout/CircleRelationship"/>
    <dgm:cxn modelId="{413097EF-6566-4328-B58D-C6866EE19B5C}" type="presParOf" srcId="{CD6EDA91-A988-4154-AD16-C7618975ECC7}" destId="{C6672C29-2436-43C6-9DF6-C889E4288354}" srcOrd="5" destOrd="0" presId="urn:microsoft.com/office/officeart/2009/3/layout/CircleRelationship"/>
    <dgm:cxn modelId="{13877C31-2806-4FF3-BF6B-3567FAD49B93}" type="presParOf" srcId="{CD6EDA91-A988-4154-AD16-C7618975ECC7}" destId="{5B68B41B-160B-4633-8FBF-F82F0BAB1020}" srcOrd="6" destOrd="0" presId="urn:microsoft.com/office/officeart/2009/3/layout/CircleRelationship"/>
    <dgm:cxn modelId="{798D23AF-1127-476C-A56B-2E681D4CC053}" type="presParOf" srcId="{CD6EDA91-A988-4154-AD16-C7618975ECC7}" destId="{C0FBBAB7-496B-4C39-A48A-FA8CBD117775}" srcOrd="7" destOrd="0" presId="urn:microsoft.com/office/officeart/2009/3/layout/CircleRelationship"/>
    <dgm:cxn modelId="{610DA30D-74FE-4C1A-8660-D908849DC0A0}" type="presParOf" srcId="{CD6EDA91-A988-4154-AD16-C7618975ECC7}" destId="{B7DF4ADA-6C52-4E76-B4DA-30BDA16A1B3A}" srcOrd="8" destOrd="0" presId="urn:microsoft.com/office/officeart/2009/3/layout/CircleRelationship"/>
    <dgm:cxn modelId="{4EF6D403-2CFE-4842-9A19-05DBD1FE7DED}" type="presParOf" srcId="{B7DF4ADA-6C52-4E76-B4DA-30BDA16A1B3A}" destId="{91AC10EB-1816-44E5-9BF6-DA8DB37FE1AB}" srcOrd="0" destOrd="0" presId="urn:microsoft.com/office/officeart/2009/3/layout/CircleRelationship"/>
    <dgm:cxn modelId="{3F2CBB68-267A-45D4-9095-CE7B04BFFCAE}" type="presParOf" srcId="{CD6EDA91-A988-4154-AD16-C7618975ECC7}" destId="{F5AAEACE-7744-47B8-AC41-96C0C3E86F00}" srcOrd="9" destOrd="0" presId="urn:microsoft.com/office/officeart/2009/3/layout/CircleRelationship"/>
    <dgm:cxn modelId="{894F5508-8702-4CF4-B33B-76A0FDEFE60E}" type="presParOf" srcId="{F5AAEACE-7744-47B8-AC41-96C0C3E86F00}" destId="{CA4138BF-2AB1-427F-B308-8A608D221FE2}" srcOrd="0" destOrd="0" presId="urn:microsoft.com/office/officeart/2009/3/layout/CircleRelationship"/>
    <dgm:cxn modelId="{EFDCCE20-82CF-424D-98AA-07832E7B8ED6}" type="presParOf" srcId="{CD6EDA91-A988-4154-AD16-C7618975ECC7}" destId="{1AE2E9EF-3B0F-4F05-8D08-28DD6B628759}" srcOrd="10" destOrd="0" presId="urn:microsoft.com/office/officeart/2009/3/layout/CircleRelationship"/>
    <dgm:cxn modelId="{697BFE7C-073C-40EF-B812-4D7C15A9C123}" type="presParOf" srcId="{CD6EDA91-A988-4154-AD16-C7618975ECC7}" destId="{E9E212D4-B88B-440F-AD7F-BC931BFAF8B1}" srcOrd="11" destOrd="0" presId="urn:microsoft.com/office/officeart/2009/3/layout/CircleRelationship"/>
    <dgm:cxn modelId="{6C76B836-0E33-494B-8B8C-6F04EE084AEC}" type="presParOf" srcId="{E9E212D4-B88B-440F-AD7F-BC931BFAF8B1}" destId="{02F99C63-A611-4560-B3A0-A1A3661DE615}" srcOrd="0" destOrd="0" presId="urn:microsoft.com/office/officeart/2009/3/layout/CircleRelationship"/>
    <dgm:cxn modelId="{9C6E8C38-9AF7-42F9-AC2D-17A564DA6198}" type="presParOf" srcId="{CD6EDA91-A988-4154-AD16-C7618975ECC7}" destId="{50EA9062-0EEA-4618-8130-E339F24CECF5}" srcOrd="12" destOrd="0" presId="urn:microsoft.com/office/officeart/2009/3/layout/CircleRelationship"/>
    <dgm:cxn modelId="{DD3AA66A-D388-4FF9-BF8D-9AB84BCC8B15}" type="presParOf" srcId="{50EA9062-0EEA-4618-8130-E339F24CECF5}" destId="{926238F2-06A4-4BF5-B508-212EF064178C}" srcOrd="0" destOrd="0" presId="urn:microsoft.com/office/officeart/2009/3/layout/CircleRelationship"/>
    <dgm:cxn modelId="{9637C97A-E64E-4933-8A3F-9B9D1708D6B0}" type="presParOf" srcId="{CD6EDA91-A988-4154-AD16-C7618975ECC7}" destId="{83ED32F3-88EA-4FE4-8C33-E9D4A7030F07}" srcOrd="13" destOrd="0" presId="urn:microsoft.com/office/officeart/2009/3/layout/CircleRelationship"/>
    <dgm:cxn modelId="{438B35FA-A7C0-44E2-860A-F9CB06D736EA}" type="presParOf" srcId="{83ED32F3-88EA-4FE4-8C33-E9D4A7030F07}" destId="{7B5B11EC-D3D0-419F-85FB-DA3C4568E314}" srcOrd="0" destOrd="0" presId="urn:microsoft.com/office/officeart/2009/3/layout/CircleRelationship"/>
    <dgm:cxn modelId="{1DF90945-81B0-47B1-A2C6-693FE9D3A73E}" type="presParOf" srcId="{CD6EDA91-A988-4154-AD16-C7618975ECC7}" destId="{AACB51CD-3F1B-4964-A1EF-C64916D55EE5}" srcOrd="14" destOrd="0" presId="urn:microsoft.com/office/officeart/2009/3/layout/CircleRelationship"/>
    <dgm:cxn modelId="{2D85AF05-464F-4B91-B005-7CD8DAF8060F}" type="presParOf" srcId="{CD6EDA91-A988-4154-AD16-C7618975ECC7}" destId="{CC1ACEB6-1A86-4583-8202-F2760606F723}" srcOrd="15" destOrd="0" presId="urn:microsoft.com/office/officeart/2009/3/layout/CircleRelationship"/>
    <dgm:cxn modelId="{1D20E7DD-2BAD-4F5D-8518-7E62A533FEEB}" type="presParOf" srcId="{CC1ACEB6-1A86-4583-8202-F2760606F723}" destId="{891FF1D8-C327-4F56-B28C-D8E8E76825B6}" srcOrd="0" destOrd="0" presId="urn:microsoft.com/office/officeart/2009/3/layout/CircleRelationship"/>
    <dgm:cxn modelId="{2AEA66E0-C1FB-45DC-8AA7-AD4025CE6E2C}" type="presParOf" srcId="{CD6EDA91-A988-4154-AD16-C7618975ECC7}" destId="{422A33CC-6815-481A-A167-48D41C6F7A6D}" srcOrd="16" destOrd="0" presId="urn:microsoft.com/office/officeart/2009/3/layout/CircleRelationship"/>
    <dgm:cxn modelId="{204E4777-21FC-4770-8658-04F66FA50D80}" type="presParOf" srcId="{CD6EDA91-A988-4154-AD16-C7618975ECC7}" destId="{E2327710-E636-40B5-B055-111DF5533EE5}" srcOrd="17" destOrd="0" presId="urn:microsoft.com/office/officeart/2009/3/layout/CircleRelationship"/>
    <dgm:cxn modelId="{6A0AFD1B-71E6-4C85-97FC-6AC6350CF905}" type="presParOf" srcId="{E2327710-E636-40B5-B055-111DF5533EE5}" destId="{5DA5FC8F-DC3F-45B7-8666-E1A5D600195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348CAB-04E6-4383-988B-045DEDD9A548}" type="doc">
      <dgm:prSet loTypeId="urn:microsoft.com/office/officeart/2009/3/layout/CircleRelationship" loCatId="relationship" qsTypeId="urn:microsoft.com/office/officeart/2005/8/quickstyle/3d1" qsCatId="3D" csTypeId="urn:microsoft.com/office/officeart/2005/8/colors/colorful1" csCatId="colorful" phldr="1"/>
      <dgm:spPr/>
      <dgm:t>
        <a:bodyPr/>
        <a:lstStyle/>
        <a:p>
          <a:endParaRPr lang="en-US"/>
        </a:p>
      </dgm:t>
    </dgm:pt>
    <dgm:pt modelId="{8F7BD73E-F641-45DF-A6D8-2FCECEC616A0}">
      <dgm:prSet phldrT="[Text]" custT="1"/>
      <dgm:spPr/>
      <dgm:t>
        <a:bodyPr/>
        <a:lstStyle/>
        <a:p>
          <a:r>
            <a:rPr lang="fa-IR" sz="2000" b="1" dirty="0" smtClean="0">
              <a:solidFill>
                <a:schemeClr val="tx1"/>
              </a:solidFill>
            </a:rPr>
            <a:t>سوء رفتار های پژوهشی در انتشار یک مقاله</a:t>
          </a:r>
          <a:endParaRPr lang="en-US" sz="2000" b="1" dirty="0">
            <a:solidFill>
              <a:schemeClr val="tx1"/>
            </a:solidFill>
          </a:endParaRPr>
        </a:p>
      </dgm:t>
    </dgm:pt>
    <dgm:pt modelId="{AED5D5F8-099F-482A-9219-0385F388A6D0}" type="parTrans" cxnId="{A9BEAFDC-3E76-4A9E-BF41-B94AA194D554}">
      <dgm:prSet/>
      <dgm:spPr/>
      <dgm:t>
        <a:bodyPr/>
        <a:lstStyle/>
        <a:p>
          <a:endParaRPr lang="en-US" sz="2000" b="1">
            <a:solidFill>
              <a:schemeClr val="tx1"/>
            </a:solidFill>
          </a:endParaRPr>
        </a:p>
      </dgm:t>
    </dgm:pt>
    <dgm:pt modelId="{E8617997-056F-47D7-8BB7-FA5E6083AC5B}" type="sibTrans" cxnId="{A9BEAFDC-3E76-4A9E-BF41-B94AA194D554}">
      <dgm:prSet/>
      <dgm:spPr/>
      <dgm:t>
        <a:bodyPr/>
        <a:lstStyle/>
        <a:p>
          <a:endParaRPr lang="en-US" sz="2000" b="1">
            <a:solidFill>
              <a:schemeClr val="tx1"/>
            </a:solidFill>
          </a:endParaRPr>
        </a:p>
      </dgm:t>
    </dgm:pt>
    <dgm:pt modelId="{6469BD28-0C1B-412A-B37A-D8B1E3F7B0E7}">
      <dgm:prSet phldrT="[Text]" custT="1"/>
      <dgm:spPr>
        <a:solidFill>
          <a:schemeClr val="bg1">
            <a:lumMod val="85000"/>
          </a:schemeClr>
        </a:solidFill>
      </dgm:spPr>
      <dgm:t>
        <a:bodyPr/>
        <a:lstStyle/>
        <a:p>
          <a:r>
            <a:rPr lang="fa-IR" sz="2000" b="1" dirty="0" smtClean="0">
              <a:solidFill>
                <a:schemeClr val="tx1"/>
              </a:solidFill>
            </a:rPr>
            <a:t>نویسنده(گان)</a:t>
          </a:r>
          <a:endParaRPr lang="en-US" sz="2000" b="1" dirty="0">
            <a:solidFill>
              <a:schemeClr val="tx1"/>
            </a:solidFill>
          </a:endParaRPr>
        </a:p>
      </dgm:t>
    </dgm:pt>
    <dgm:pt modelId="{780018A5-D64F-400D-BAD5-FF062C9B890B}" type="parTrans" cxnId="{E5A21895-543E-4759-BBB8-1C49AA648DAF}">
      <dgm:prSet/>
      <dgm:spPr>
        <a:solidFill>
          <a:srgbClr val="00B0F0"/>
        </a:solidFill>
      </dgm:spPr>
      <dgm:t>
        <a:bodyPr/>
        <a:lstStyle/>
        <a:p>
          <a:endParaRPr lang="en-US" sz="2000" b="1">
            <a:solidFill>
              <a:schemeClr val="tx1"/>
            </a:solidFill>
          </a:endParaRPr>
        </a:p>
      </dgm:t>
    </dgm:pt>
    <dgm:pt modelId="{990EF0B1-7CE6-4AA8-B5CE-CBBF401BF022}" type="sibTrans" cxnId="{E5A21895-543E-4759-BBB8-1C49AA648DAF}">
      <dgm:prSet/>
      <dgm:spPr/>
      <dgm:t>
        <a:bodyPr/>
        <a:lstStyle/>
        <a:p>
          <a:endParaRPr lang="en-US" sz="2000" b="1">
            <a:solidFill>
              <a:schemeClr val="tx1"/>
            </a:solidFill>
          </a:endParaRPr>
        </a:p>
      </dgm:t>
    </dgm:pt>
    <dgm:pt modelId="{7CCA9366-BEDD-4A09-A50C-56DAB944A151}">
      <dgm:prSet phldrT="[Text]" custT="1"/>
      <dgm:spPr>
        <a:solidFill>
          <a:schemeClr val="bg1">
            <a:lumMod val="85000"/>
          </a:schemeClr>
        </a:solidFill>
      </dgm:spPr>
      <dgm:t>
        <a:bodyPr/>
        <a:lstStyle/>
        <a:p>
          <a:r>
            <a:rPr lang="fa-IR" sz="2000" b="1" dirty="0" smtClean="0">
              <a:solidFill>
                <a:schemeClr val="tx1"/>
              </a:solidFill>
            </a:rPr>
            <a:t>سردبیر</a:t>
          </a:r>
          <a:endParaRPr lang="en-US" sz="2000" b="1" dirty="0">
            <a:solidFill>
              <a:schemeClr val="tx1"/>
            </a:solidFill>
          </a:endParaRPr>
        </a:p>
      </dgm:t>
    </dgm:pt>
    <dgm:pt modelId="{898E54A9-8311-4BE0-B55F-33C7C158590B}" type="parTrans" cxnId="{86F25D9E-9C2C-4FBA-AAC1-052C80FEF947}">
      <dgm:prSet/>
      <dgm:spPr>
        <a:solidFill>
          <a:srgbClr val="0070C0"/>
        </a:solidFill>
      </dgm:spPr>
      <dgm:t>
        <a:bodyPr/>
        <a:lstStyle/>
        <a:p>
          <a:endParaRPr lang="en-US" sz="2000" b="1">
            <a:solidFill>
              <a:schemeClr val="tx1"/>
            </a:solidFill>
          </a:endParaRPr>
        </a:p>
      </dgm:t>
    </dgm:pt>
    <dgm:pt modelId="{0EC011DB-A2D6-48AA-872E-7A00CD725C75}" type="sibTrans" cxnId="{86F25D9E-9C2C-4FBA-AAC1-052C80FEF947}">
      <dgm:prSet/>
      <dgm:spPr/>
      <dgm:t>
        <a:bodyPr/>
        <a:lstStyle/>
        <a:p>
          <a:endParaRPr lang="en-US" sz="2000" b="1">
            <a:solidFill>
              <a:schemeClr val="tx1"/>
            </a:solidFill>
          </a:endParaRPr>
        </a:p>
      </dgm:t>
    </dgm:pt>
    <dgm:pt modelId="{D95B8366-3301-4E84-A890-02994B161BDE}">
      <dgm:prSet phldrT="[Text]" custT="1"/>
      <dgm:spPr>
        <a:solidFill>
          <a:srgbClr val="009999"/>
        </a:solidFill>
      </dgm:spPr>
      <dgm:t>
        <a:bodyPr/>
        <a:lstStyle/>
        <a:p>
          <a:r>
            <a:rPr lang="fa-IR" sz="2000" b="1" dirty="0" smtClean="0">
              <a:solidFill>
                <a:schemeClr val="tx1"/>
              </a:solidFill>
            </a:rPr>
            <a:t>داور(ان)</a:t>
          </a:r>
          <a:endParaRPr lang="en-US" sz="2000" b="1" dirty="0">
            <a:solidFill>
              <a:schemeClr val="tx1"/>
            </a:solidFill>
          </a:endParaRPr>
        </a:p>
      </dgm:t>
    </dgm:pt>
    <dgm:pt modelId="{92D1F8F4-6442-4DC5-B67B-BF5475D43E6A}" type="parTrans" cxnId="{85216040-0CE7-4070-9F46-F5BE01025599}">
      <dgm:prSet/>
      <dgm:spPr>
        <a:solidFill>
          <a:srgbClr val="009999"/>
        </a:solidFill>
      </dgm:spPr>
      <dgm:t>
        <a:bodyPr/>
        <a:lstStyle/>
        <a:p>
          <a:endParaRPr lang="en-US" sz="2000" b="1">
            <a:solidFill>
              <a:schemeClr val="tx1"/>
            </a:solidFill>
          </a:endParaRPr>
        </a:p>
      </dgm:t>
    </dgm:pt>
    <dgm:pt modelId="{F6EE9CB7-4355-48BF-AAF1-4C6B7AE499E0}" type="sibTrans" cxnId="{85216040-0CE7-4070-9F46-F5BE01025599}">
      <dgm:prSet/>
      <dgm:spPr/>
      <dgm:t>
        <a:bodyPr/>
        <a:lstStyle/>
        <a:p>
          <a:endParaRPr lang="en-US" sz="2000" b="1">
            <a:solidFill>
              <a:schemeClr val="tx1"/>
            </a:solidFill>
          </a:endParaRPr>
        </a:p>
      </dgm:t>
    </dgm:pt>
    <dgm:pt modelId="{28AA201C-283D-4AAC-9C61-D0C4A4EE8710}">
      <dgm:prSet custT="1"/>
      <dgm:spPr>
        <a:solidFill>
          <a:schemeClr val="bg1">
            <a:lumMod val="85000"/>
          </a:schemeClr>
        </a:solidFill>
      </dgm:spPr>
      <dgm:t>
        <a:bodyPr/>
        <a:lstStyle/>
        <a:p>
          <a:r>
            <a:rPr lang="fa-IR" sz="2000" b="1" dirty="0" smtClean="0">
              <a:solidFill>
                <a:schemeClr val="tx1"/>
              </a:solidFill>
            </a:rPr>
            <a:t>انتشار</a:t>
          </a:r>
          <a:endParaRPr lang="en-US" sz="2000" b="1" dirty="0">
            <a:solidFill>
              <a:schemeClr val="tx1"/>
            </a:solidFill>
          </a:endParaRPr>
        </a:p>
      </dgm:t>
    </dgm:pt>
    <dgm:pt modelId="{84E4EB00-25B2-44DF-9F45-F67CB4E740D9}" type="parTrans" cxnId="{D73970C8-37B6-4EA3-843A-0021DA197B1A}">
      <dgm:prSet/>
      <dgm:spPr/>
      <dgm:t>
        <a:bodyPr/>
        <a:lstStyle/>
        <a:p>
          <a:endParaRPr lang="en-US" sz="2000" b="1">
            <a:solidFill>
              <a:schemeClr val="tx1"/>
            </a:solidFill>
          </a:endParaRPr>
        </a:p>
      </dgm:t>
    </dgm:pt>
    <dgm:pt modelId="{4D2EE5F5-5710-4874-A4AF-7A1FC44BBB13}" type="sibTrans" cxnId="{D73970C8-37B6-4EA3-843A-0021DA197B1A}">
      <dgm:prSet/>
      <dgm:spPr/>
      <dgm:t>
        <a:bodyPr/>
        <a:lstStyle/>
        <a:p>
          <a:endParaRPr lang="en-US" sz="2000" b="1">
            <a:solidFill>
              <a:schemeClr val="tx1"/>
            </a:solidFill>
          </a:endParaRPr>
        </a:p>
      </dgm:t>
    </dgm:pt>
    <dgm:pt modelId="{CD6EDA91-A988-4154-AD16-C7618975ECC7}" type="pres">
      <dgm:prSet presAssocID="{BE348CAB-04E6-4383-988B-045DEDD9A548}" presName="Name0" presStyleCnt="0">
        <dgm:presLayoutVars>
          <dgm:chMax val="1"/>
          <dgm:chPref val="1"/>
        </dgm:presLayoutVars>
      </dgm:prSet>
      <dgm:spPr/>
      <dgm:t>
        <a:bodyPr/>
        <a:lstStyle/>
        <a:p>
          <a:endParaRPr lang="en-US"/>
        </a:p>
      </dgm:t>
    </dgm:pt>
    <dgm:pt modelId="{4E7AC8DC-47BF-42BB-A212-14F347A35AFE}" type="pres">
      <dgm:prSet presAssocID="{8F7BD73E-F641-45DF-A6D8-2FCECEC616A0}" presName="Parent" presStyleLbl="node0" presStyleIdx="0" presStyleCnt="1">
        <dgm:presLayoutVars>
          <dgm:chMax val="5"/>
          <dgm:chPref val="5"/>
        </dgm:presLayoutVars>
      </dgm:prSet>
      <dgm:spPr/>
      <dgm:t>
        <a:bodyPr/>
        <a:lstStyle/>
        <a:p>
          <a:endParaRPr lang="en-US"/>
        </a:p>
      </dgm:t>
    </dgm:pt>
    <dgm:pt modelId="{A2C1FF97-3BEA-4168-BBBF-643BCFBAEEEA}" type="pres">
      <dgm:prSet presAssocID="{8F7BD73E-F641-45DF-A6D8-2FCECEC616A0}" presName="Accent1" presStyleLbl="node1" presStyleIdx="0" presStyleCnt="17"/>
      <dgm:spPr>
        <a:solidFill>
          <a:srgbClr val="009999"/>
        </a:solidFill>
      </dgm:spPr>
      <dgm:t>
        <a:bodyPr/>
        <a:lstStyle/>
        <a:p>
          <a:endParaRPr lang="en-US"/>
        </a:p>
      </dgm:t>
    </dgm:pt>
    <dgm:pt modelId="{A422AA7A-B83C-4F7F-9E81-461E1AFCD5DB}" type="pres">
      <dgm:prSet presAssocID="{8F7BD73E-F641-45DF-A6D8-2FCECEC616A0}" presName="Accent2" presStyleLbl="node1" presStyleIdx="1" presStyleCnt="17"/>
      <dgm:spPr/>
    </dgm:pt>
    <dgm:pt modelId="{6662A83F-17F9-427B-B130-22A92AF15E4E}" type="pres">
      <dgm:prSet presAssocID="{8F7BD73E-F641-45DF-A6D8-2FCECEC616A0}" presName="Accent3" presStyleLbl="node1" presStyleIdx="2" presStyleCnt="17"/>
      <dgm:spPr>
        <a:solidFill>
          <a:srgbClr val="0070C0"/>
        </a:solidFill>
      </dgm:spPr>
      <dgm:t>
        <a:bodyPr/>
        <a:lstStyle/>
        <a:p>
          <a:endParaRPr lang="en-US"/>
        </a:p>
      </dgm:t>
    </dgm:pt>
    <dgm:pt modelId="{49D1E201-28B6-41B8-8572-71D0839770B5}" type="pres">
      <dgm:prSet presAssocID="{8F7BD73E-F641-45DF-A6D8-2FCECEC616A0}" presName="Accent4" presStyleLbl="node1" presStyleIdx="3" presStyleCnt="17"/>
      <dgm:spPr/>
    </dgm:pt>
    <dgm:pt modelId="{C6672C29-2436-43C6-9DF6-C889E4288354}" type="pres">
      <dgm:prSet presAssocID="{8F7BD73E-F641-45DF-A6D8-2FCECEC616A0}" presName="Accent5" presStyleLbl="node1" presStyleIdx="4" presStyleCnt="17"/>
      <dgm:spPr/>
    </dgm:pt>
    <dgm:pt modelId="{5B68B41B-160B-4633-8FBF-F82F0BAB1020}" type="pres">
      <dgm:prSet presAssocID="{8F7BD73E-F641-45DF-A6D8-2FCECEC616A0}" presName="Accent6" presStyleLbl="node1" presStyleIdx="5" presStyleCnt="17"/>
      <dgm:spPr/>
    </dgm:pt>
    <dgm:pt modelId="{C0FBBAB7-496B-4C39-A48A-FA8CBD117775}" type="pres">
      <dgm:prSet presAssocID="{28AA201C-283D-4AAC-9C61-D0C4A4EE8710}" presName="Child1" presStyleLbl="node1" presStyleIdx="6" presStyleCnt="17" custLinFactNeighborX="-10517" custLinFactNeighborY="12430">
        <dgm:presLayoutVars>
          <dgm:chMax val="0"/>
          <dgm:chPref val="0"/>
        </dgm:presLayoutVars>
      </dgm:prSet>
      <dgm:spPr/>
      <dgm:t>
        <a:bodyPr/>
        <a:lstStyle/>
        <a:p>
          <a:endParaRPr lang="en-US"/>
        </a:p>
      </dgm:t>
    </dgm:pt>
    <dgm:pt modelId="{B7DF4ADA-6C52-4E76-B4DA-30BDA16A1B3A}" type="pres">
      <dgm:prSet presAssocID="{28AA201C-283D-4AAC-9C61-D0C4A4EE8710}" presName="Accent7" presStyleCnt="0"/>
      <dgm:spPr/>
    </dgm:pt>
    <dgm:pt modelId="{91AC10EB-1816-44E5-9BF6-DA8DB37FE1AB}" type="pres">
      <dgm:prSet presAssocID="{28AA201C-283D-4AAC-9C61-D0C4A4EE8710}" presName="AccentHold1" presStyleLbl="node1" presStyleIdx="7" presStyleCnt="17"/>
      <dgm:spPr>
        <a:solidFill>
          <a:srgbClr val="00FFFF"/>
        </a:solidFill>
      </dgm:spPr>
      <dgm:t>
        <a:bodyPr/>
        <a:lstStyle/>
        <a:p>
          <a:endParaRPr lang="en-US"/>
        </a:p>
      </dgm:t>
    </dgm:pt>
    <dgm:pt modelId="{F5AAEACE-7744-47B8-AC41-96C0C3E86F00}" type="pres">
      <dgm:prSet presAssocID="{28AA201C-283D-4AAC-9C61-D0C4A4EE8710}" presName="Accent8" presStyleCnt="0"/>
      <dgm:spPr/>
    </dgm:pt>
    <dgm:pt modelId="{CA4138BF-2AB1-427F-B308-8A608D221FE2}" type="pres">
      <dgm:prSet presAssocID="{28AA201C-283D-4AAC-9C61-D0C4A4EE8710}" presName="AccentHold2" presStyleLbl="node1" presStyleIdx="8" presStyleCnt="17"/>
      <dgm:spPr>
        <a:solidFill>
          <a:srgbClr val="00FFFF"/>
        </a:solidFill>
      </dgm:spPr>
      <dgm:t>
        <a:bodyPr/>
        <a:lstStyle/>
        <a:p>
          <a:endParaRPr lang="en-US"/>
        </a:p>
      </dgm:t>
    </dgm:pt>
    <dgm:pt modelId="{1AE2E9EF-3B0F-4F05-8D08-28DD6B628759}" type="pres">
      <dgm:prSet presAssocID="{6469BD28-0C1B-412A-B37A-D8B1E3F7B0E7}" presName="Child2" presStyleLbl="node1" presStyleIdx="9" presStyleCnt="17" custScaleX="160430" custScaleY="135822">
        <dgm:presLayoutVars>
          <dgm:chMax val="0"/>
          <dgm:chPref val="0"/>
        </dgm:presLayoutVars>
      </dgm:prSet>
      <dgm:spPr/>
      <dgm:t>
        <a:bodyPr/>
        <a:lstStyle/>
        <a:p>
          <a:endParaRPr lang="en-US"/>
        </a:p>
      </dgm:t>
    </dgm:pt>
    <dgm:pt modelId="{E9E212D4-B88B-440F-AD7F-BC931BFAF8B1}" type="pres">
      <dgm:prSet presAssocID="{6469BD28-0C1B-412A-B37A-D8B1E3F7B0E7}" presName="Accent9" presStyleCnt="0"/>
      <dgm:spPr/>
    </dgm:pt>
    <dgm:pt modelId="{02F99C63-A611-4560-B3A0-A1A3661DE615}" type="pres">
      <dgm:prSet presAssocID="{6469BD28-0C1B-412A-B37A-D8B1E3F7B0E7}" presName="AccentHold1" presStyleLbl="node1" presStyleIdx="10" presStyleCnt="17"/>
      <dgm:spPr/>
    </dgm:pt>
    <dgm:pt modelId="{50EA9062-0EEA-4618-8130-E339F24CECF5}" type="pres">
      <dgm:prSet presAssocID="{6469BD28-0C1B-412A-B37A-D8B1E3F7B0E7}" presName="Accent10" presStyleCnt="0"/>
      <dgm:spPr/>
    </dgm:pt>
    <dgm:pt modelId="{926238F2-06A4-4BF5-B508-212EF064178C}" type="pres">
      <dgm:prSet presAssocID="{6469BD28-0C1B-412A-B37A-D8B1E3F7B0E7}" presName="AccentHold2" presStyleLbl="node1" presStyleIdx="11" presStyleCnt="17"/>
      <dgm:spPr/>
    </dgm:pt>
    <dgm:pt modelId="{83ED32F3-88EA-4FE4-8C33-E9D4A7030F07}" type="pres">
      <dgm:prSet presAssocID="{6469BD28-0C1B-412A-B37A-D8B1E3F7B0E7}" presName="Accent11" presStyleCnt="0"/>
      <dgm:spPr/>
    </dgm:pt>
    <dgm:pt modelId="{7B5B11EC-D3D0-419F-85FB-DA3C4568E314}" type="pres">
      <dgm:prSet presAssocID="{6469BD28-0C1B-412A-B37A-D8B1E3F7B0E7}" presName="AccentHold3" presStyleLbl="node1" presStyleIdx="12" presStyleCnt="17"/>
      <dgm:spPr/>
    </dgm:pt>
    <dgm:pt modelId="{AACB51CD-3F1B-4964-A1EF-C64916D55EE5}" type="pres">
      <dgm:prSet presAssocID="{7CCA9366-BEDD-4A09-A50C-56DAB944A151}" presName="Child3" presStyleLbl="node1" presStyleIdx="13" presStyleCnt="17" custScaleX="153997" custScaleY="133281" custLinFactX="-19756" custLinFactNeighborX="-100000" custLinFactNeighborY="1913">
        <dgm:presLayoutVars>
          <dgm:chMax val="0"/>
          <dgm:chPref val="0"/>
        </dgm:presLayoutVars>
      </dgm:prSet>
      <dgm:spPr/>
      <dgm:t>
        <a:bodyPr/>
        <a:lstStyle/>
        <a:p>
          <a:endParaRPr lang="en-US"/>
        </a:p>
      </dgm:t>
    </dgm:pt>
    <dgm:pt modelId="{CC1ACEB6-1A86-4583-8202-F2760606F723}" type="pres">
      <dgm:prSet presAssocID="{7CCA9366-BEDD-4A09-A50C-56DAB944A151}" presName="Accent12" presStyleCnt="0"/>
      <dgm:spPr/>
    </dgm:pt>
    <dgm:pt modelId="{891FF1D8-C327-4F56-B28C-D8E8E76825B6}" type="pres">
      <dgm:prSet presAssocID="{7CCA9366-BEDD-4A09-A50C-56DAB944A151}" presName="AccentHold1" presStyleLbl="node1" presStyleIdx="14" presStyleCnt="17"/>
      <dgm:spPr/>
    </dgm:pt>
    <dgm:pt modelId="{422A33CC-6815-481A-A167-48D41C6F7A6D}" type="pres">
      <dgm:prSet presAssocID="{D95B8366-3301-4E84-A890-02994B161BDE}" presName="Child4" presStyleLbl="node1" presStyleIdx="15" presStyleCnt="17" custScaleX="124437" custLinFactNeighborX="-12429" custLinFactNeighborY="5102">
        <dgm:presLayoutVars>
          <dgm:chMax val="0"/>
          <dgm:chPref val="0"/>
        </dgm:presLayoutVars>
      </dgm:prSet>
      <dgm:spPr/>
      <dgm:t>
        <a:bodyPr/>
        <a:lstStyle/>
        <a:p>
          <a:endParaRPr lang="en-US"/>
        </a:p>
      </dgm:t>
    </dgm:pt>
    <dgm:pt modelId="{E2327710-E636-40B5-B055-111DF5533EE5}" type="pres">
      <dgm:prSet presAssocID="{D95B8366-3301-4E84-A890-02994B161BDE}" presName="Accent13" presStyleCnt="0"/>
      <dgm:spPr/>
    </dgm:pt>
    <dgm:pt modelId="{5DA5FC8F-DC3F-45B7-8666-E1A5D6001957}" type="pres">
      <dgm:prSet presAssocID="{D95B8366-3301-4E84-A890-02994B161BDE}" presName="AccentHold1" presStyleLbl="node1" presStyleIdx="16" presStyleCnt="17"/>
      <dgm:spPr/>
    </dgm:pt>
  </dgm:ptLst>
  <dgm:cxnLst>
    <dgm:cxn modelId="{EA48740F-BBDA-4CF6-B3D7-B2CEABAEAE33}" type="presOf" srcId="{6469BD28-0C1B-412A-B37A-D8B1E3F7B0E7}" destId="{1AE2E9EF-3B0F-4F05-8D08-28DD6B628759}" srcOrd="0" destOrd="0" presId="urn:microsoft.com/office/officeart/2009/3/layout/CircleRelationship"/>
    <dgm:cxn modelId="{A9BEAFDC-3E76-4A9E-BF41-B94AA194D554}" srcId="{BE348CAB-04E6-4383-988B-045DEDD9A548}" destId="{8F7BD73E-F641-45DF-A6D8-2FCECEC616A0}" srcOrd="0" destOrd="0" parTransId="{AED5D5F8-099F-482A-9219-0385F388A6D0}" sibTransId="{E8617997-056F-47D7-8BB7-FA5E6083AC5B}"/>
    <dgm:cxn modelId="{85216040-0CE7-4070-9F46-F5BE01025599}" srcId="{8F7BD73E-F641-45DF-A6D8-2FCECEC616A0}" destId="{D95B8366-3301-4E84-A890-02994B161BDE}" srcOrd="3" destOrd="0" parTransId="{92D1F8F4-6442-4DC5-B67B-BF5475D43E6A}" sibTransId="{F6EE9CB7-4355-48BF-AAF1-4C6B7AE499E0}"/>
    <dgm:cxn modelId="{C44B2418-ABDC-414E-BD0C-243ED188C6D6}" type="presOf" srcId="{28AA201C-283D-4AAC-9C61-D0C4A4EE8710}" destId="{C0FBBAB7-496B-4C39-A48A-FA8CBD117775}" srcOrd="0" destOrd="0" presId="urn:microsoft.com/office/officeart/2009/3/layout/CircleRelationship"/>
    <dgm:cxn modelId="{B5011123-A1EC-4694-BA5F-F9D6E37ABF44}" type="presOf" srcId="{8F7BD73E-F641-45DF-A6D8-2FCECEC616A0}" destId="{4E7AC8DC-47BF-42BB-A212-14F347A35AFE}" srcOrd="0" destOrd="0" presId="urn:microsoft.com/office/officeart/2009/3/layout/CircleRelationship"/>
    <dgm:cxn modelId="{DBC6134B-1FE8-4602-872C-D3AC15378985}" type="presOf" srcId="{BE348CAB-04E6-4383-988B-045DEDD9A548}" destId="{CD6EDA91-A988-4154-AD16-C7618975ECC7}" srcOrd="0" destOrd="0" presId="urn:microsoft.com/office/officeart/2009/3/layout/CircleRelationship"/>
    <dgm:cxn modelId="{D73970C8-37B6-4EA3-843A-0021DA197B1A}" srcId="{8F7BD73E-F641-45DF-A6D8-2FCECEC616A0}" destId="{28AA201C-283D-4AAC-9C61-D0C4A4EE8710}" srcOrd="0" destOrd="0" parTransId="{84E4EB00-25B2-44DF-9F45-F67CB4E740D9}" sibTransId="{4D2EE5F5-5710-4874-A4AF-7A1FC44BBB13}"/>
    <dgm:cxn modelId="{BFA74D0E-4156-40B9-842B-05821FAD9B35}" type="presOf" srcId="{D95B8366-3301-4E84-A890-02994B161BDE}" destId="{422A33CC-6815-481A-A167-48D41C6F7A6D}" srcOrd="0" destOrd="0" presId="urn:microsoft.com/office/officeart/2009/3/layout/CircleRelationship"/>
    <dgm:cxn modelId="{E5A21895-543E-4759-BBB8-1C49AA648DAF}" srcId="{8F7BD73E-F641-45DF-A6D8-2FCECEC616A0}" destId="{6469BD28-0C1B-412A-B37A-D8B1E3F7B0E7}" srcOrd="1" destOrd="0" parTransId="{780018A5-D64F-400D-BAD5-FF062C9B890B}" sibTransId="{990EF0B1-7CE6-4AA8-B5CE-CBBF401BF022}"/>
    <dgm:cxn modelId="{4F4F3F5D-1561-4D11-B4FE-BFDCAA13E7E0}" type="presOf" srcId="{7CCA9366-BEDD-4A09-A50C-56DAB944A151}" destId="{AACB51CD-3F1B-4964-A1EF-C64916D55EE5}" srcOrd="0" destOrd="0" presId="urn:microsoft.com/office/officeart/2009/3/layout/CircleRelationship"/>
    <dgm:cxn modelId="{86F25D9E-9C2C-4FBA-AAC1-052C80FEF947}" srcId="{8F7BD73E-F641-45DF-A6D8-2FCECEC616A0}" destId="{7CCA9366-BEDD-4A09-A50C-56DAB944A151}" srcOrd="2" destOrd="0" parTransId="{898E54A9-8311-4BE0-B55F-33C7C158590B}" sibTransId="{0EC011DB-A2D6-48AA-872E-7A00CD725C75}"/>
    <dgm:cxn modelId="{A28CCF15-2617-494E-B5EC-CEBB493E38B4}" type="presParOf" srcId="{CD6EDA91-A988-4154-AD16-C7618975ECC7}" destId="{4E7AC8DC-47BF-42BB-A212-14F347A35AFE}" srcOrd="0" destOrd="0" presId="urn:microsoft.com/office/officeart/2009/3/layout/CircleRelationship"/>
    <dgm:cxn modelId="{8B22AB0D-9482-4B18-8862-90A286E32917}" type="presParOf" srcId="{CD6EDA91-A988-4154-AD16-C7618975ECC7}" destId="{A2C1FF97-3BEA-4168-BBBF-643BCFBAEEEA}" srcOrd="1" destOrd="0" presId="urn:microsoft.com/office/officeart/2009/3/layout/CircleRelationship"/>
    <dgm:cxn modelId="{DA277716-2A7B-4E7A-96CD-88A4B8FAB7CD}" type="presParOf" srcId="{CD6EDA91-A988-4154-AD16-C7618975ECC7}" destId="{A422AA7A-B83C-4F7F-9E81-461E1AFCD5DB}" srcOrd="2" destOrd="0" presId="urn:microsoft.com/office/officeart/2009/3/layout/CircleRelationship"/>
    <dgm:cxn modelId="{567B7EF8-E592-43BB-AE51-C6F582F14120}" type="presParOf" srcId="{CD6EDA91-A988-4154-AD16-C7618975ECC7}" destId="{6662A83F-17F9-427B-B130-22A92AF15E4E}" srcOrd="3" destOrd="0" presId="urn:microsoft.com/office/officeart/2009/3/layout/CircleRelationship"/>
    <dgm:cxn modelId="{E9F27752-556D-4F39-984B-1B3C680148D8}" type="presParOf" srcId="{CD6EDA91-A988-4154-AD16-C7618975ECC7}" destId="{49D1E201-28B6-41B8-8572-71D0839770B5}" srcOrd="4" destOrd="0" presId="urn:microsoft.com/office/officeart/2009/3/layout/CircleRelationship"/>
    <dgm:cxn modelId="{AD5829A0-1936-447E-823A-B6AD8341A1A2}" type="presParOf" srcId="{CD6EDA91-A988-4154-AD16-C7618975ECC7}" destId="{C6672C29-2436-43C6-9DF6-C889E4288354}" srcOrd="5" destOrd="0" presId="urn:microsoft.com/office/officeart/2009/3/layout/CircleRelationship"/>
    <dgm:cxn modelId="{81800604-A533-4858-9EB7-4F6AA10AAC45}" type="presParOf" srcId="{CD6EDA91-A988-4154-AD16-C7618975ECC7}" destId="{5B68B41B-160B-4633-8FBF-F82F0BAB1020}" srcOrd="6" destOrd="0" presId="urn:microsoft.com/office/officeart/2009/3/layout/CircleRelationship"/>
    <dgm:cxn modelId="{B2BA4090-1970-44D0-9606-C05B172E731D}" type="presParOf" srcId="{CD6EDA91-A988-4154-AD16-C7618975ECC7}" destId="{C0FBBAB7-496B-4C39-A48A-FA8CBD117775}" srcOrd="7" destOrd="0" presId="urn:microsoft.com/office/officeart/2009/3/layout/CircleRelationship"/>
    <dgm:cxn modelId="{7958B4D7-EC06-4B67-99CB-957356AB83AD}" type="presParOf" srcId="{CD6EDA91-A988-4154-AD16-C7618975ECC7}" destId="{B7DF4ADA-6C52-4E76-B4DA-30BDA16A1B3A}" srcOrd="8" destOrd="0" presId="urn:microsoft.com/office/officeart/2009/3/layout/CircleRelationship"/>
    <dgm:cxn modelId="{57701ED1-4E13-4CFF-91A9-A86EB8192505}" type="presParOf" srcId="{B7DF4ADA-6C52-4E76-B4DA-30BDA16A1B3A}" destId="{91AC10EB-1816-44E5-9BF6-DA8DB37FE1AB}" srcOrd="0" destOrd="0" presId="urn:microsoft.com/office/officeart/2009/3/layout/CircleRelationship"/>
    <dgm:cxn modelId="{1CAE783F-67CA-4BEC-873E-440F213BEE5D}" type="presParOf" srcId="{CD6EDA91-A988-4154-AD16-C7618975ECC7}" destId="{F5AAEACE-7744-47B8-AC41-96C0C3E86F00}" srcOrd="9" destOrd="0" presId="urn:microsoft.com/office/officeart/2009/3/layout/CircleRelationship"/>
    <dgm:cxn modelId="{839769A7-D00F-4A20-80A4-4057A45A59DB}" type="presParOf" srcId="{F5AAEACE-7744-47B8-AC41-96C0C3E86F00}" destId="{CA4138BF-2AB1-427F-B308-8A608D221FE2}" srcOrd="0" destOrd="0" presId="urn:microsoft.com/office/officeart/2009/3/layout/CircleRelationship"/>
    <dgm:cxn modelId="{9AC11215-F51D-455D-963E-931482C030C3}" type="presParOf" srcId="{CD6EDA91-A988-4154-AD16-C7618975ECC7}" destId="{1AE2E9EF-3B0F-4F05-8D08-28DD6B628759}" srcOrd="10" destOrd="0" presId="urn:microsoft.com/office/officeart/2009/3/layout/CircleRelationship"/>
    <dgm:cxn modelId="{30B4FFC0-AF5A-4A42-B7E5-FC385448E91A}" type="presParOf" srcId="{CD6EDA91-A988-4154-AD16-C7618975ECC7}" destId="{E9E212D4-B88B-440F-AD7F-BC931BFAF8B1}" srcOrd="11" destOrd="0" presId="urn:microsoft.com/office/officeart/2009/3/layout/CircleRelationship"/>
    <dgm:cxn modelId="{47806A78-5DAE-4742-982C-41E9A34FE6A2}" type="presParOf" srcId="{E9E212D4-B88B-440F-AD7F-BC931BFAF8B1}" destId="{02F99C63-A611-4560-B3A0-A1A3661DE615}" srcOrd="0" destOrd="0" presId="urn:microsoft.com/office/officeart/2009/3/layout/CircleRelationship"/>
    <dgm:cxn modelId="{1B8742F4-4BA8-4BB3-B7DF-980BA69DAD7D}" type="presParOf" srcId="{CD6EDA91-A988-4154-AD16-C7618975ECC7}" destId="{50EA9062-0EEA-4618-8130-E339F24CECF5}" srcOrd="12" destOrd="0" presId="urn:microsoft.com/office/officeart/2009/3/layout/CircleRelationship"/>
    <dgm:cxn modelId="{11F8D8AC-4BFC-4218-810B-FC09CF9F1A0B}" type="presParOf" srcId="{50EA9062-0EEA-4618-8130-E339F24CECF5}" destId="{926238F2-06A4-4BF5-B508-212EF064178C}" srcOrd="0" destOrd="0" presId="urn:microsoft.com/office/officeart/2009/3/layout/CircleRelationship"/>
    <dgm:cxn modelId="{8937E0C2-C455-42D7-A6AB-E28463D75B4F}" type="presParOf" srcId="{CD6EDA91-A988-4154-AD16-C7618975ECC7}" destId="{83ED32F3-88EA-4FE4-8C33-E9D4A7030F07}" srcOrd="13" destOrd="0" presId="urn:microsoft.com/office/officeart/2009/3/layout/CircleRelationship"/>
    <dgm:cxn modelId="{D5A8536A-2C37-4CD7-ACC7-ED1ADFA4F3E3}" type="presParOf" srcId="{83ED32F3-88EA-4FE4-8C33-E9D4A7030F07}" destId="{7B5B11EC-D3D0-419F-85FB-DA3C4568E314}" srcOrd="0" destOrd="0" presId="urn:microsoft.com/office/officeart/2009/3/layout/CircleRelationship"/>
    <dgm:cxn modelId="{C9E5E443-904B-4743-857F-57B0D7083946}" type="presParOf" srcId="{CD6EDA91-A988-4154-AD16-C7618975ECC7}" destId="{AACB51CD-3F1B-4964-A1EF-C64916D55EE5}" srcOrd="14" destOrd="0" presId="urn:microsoft.com/office/officeart/2009/3/layout/CircleRelationship"/>
    <dgm:cxn modelId="{56F16914-9B81-4C83-B604-6986C166106D}" type="presParOf" srcId="{CD6EDA91-A988-4154-AD16-C7618975ECC7}" destId="{CC1ACEB6-1A86-4583-8202-F2760606F723}" srcOrd="15" destOrd="0" presId="urn:microsoft.com/office/officeart/2009/3/layout/CircleRelationship"/>
    <dgm:cxn modelId="{C45756E1-28CA-43DD-A377-B2F39A542524}" type="presParOf" srcId="{CC1ACEB6-1A86-4583-8202-F2760606F723}" destId="{891FF1D8-C327-4F56-B28C-D8E8E76825B6}" srcOrd="0" destOrd="0" presId="urn:microsoft.com/office/officeart/2009/3/layout/CircleRelationship"/>
    <dgm:cxn modelId="{37284297-F54A-486B-9852-F5A2CB0F470F}" type="presParOf" srcId="{CD6EDA91-A988-4154-AD16-C7618975ECC7}" destId="{422A33CC-6815-481A-A167-48D41C6F7A6D}" srcOrd="16" destOrd="0" presId="urn:microsoft.com/office/officeart/2009/3/layout/CircleRelationship"/>
    <dgm:cxn modelId="{A2B2E7EA-C5CB-42F8-B50C-34571D252E68}" type="presParOf" srcId="{CD6EDA91-A988-4154-AD16-C7618975ECC7}" destId="{E2327710-E636-40B5-B055-111DF5533EE5}" srcOrd="17" destOrd="0" presId="urn:microsoft.com/office/officeart/2009/3/layout/CircleRelationship"/>
    <dgm:cxn modelId="{068F7058-0C35-49CA-A677-C13F4016FE09}" type="presParOf" srcId="{E2327710-E636-40B5-B055-111DF5533EE5}" destId="{5DA5FC8F-DC3F-45B7-8666-E1A5D600195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D54590-5E35-471F-8E23-6D344EEA0D15}" type="datetimeFigureOut">
              <a:rPr lang="en-US" smtClean="0"/>
              <a:t>11/2/2016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C85C2-8BFC-432F-8A8C-88577544742C}" type="slidenum">
              <a:rPr lang="en-US" smtClean="0"/>
              <a:t>‹#›</a:t>
            </a:fld>
            <a:endParaRPr lang="en-US"/>
          </a:p>
        </p:txBody>
      </p:sp>
    </p:spTree>
    <p:extLst>
      <p:ext uri="{BB962C8B-B14F-4D97-AF65-F5344CB8AC3E}">
        <p14:creationId xmlns:p14="http://schemas.microsoft.com/office/powerpoint/2010/main" val="2577374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E520A-EDDB-48C1-A288-6913D872EA1B}"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C0FAF-0D99-4F8C-942B-96D4D2B3E80C}" type="slidenum">
              <a:rPr lang="en-US" smtClean="0"/>
              <a:t>‹#›</a:t>
            </a:fld>
            <a:endParaRPr lang="en-US"/>
          </a:p>
        </p:txBody>
      </p:sp>
    </p:spTree>
    <p:extLst>
      <p:ext uri="{BB962C8B-B14F-4D97-AF65-F5344CB8AC3E}">
        <p14:creationId xmlns:p14="http://schemas.microsoft.com/office/powerpoint/2010/main" val="343710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AE4FA-0E6A-4282-A6D1-95EBB69FD17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6066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BE3C0FAF-0D99-4F8C-942B-96D4D2B3E80C}" type="slidenum">
              <a:rPr lang="en-US" smtClean="0"/>
              <a:t>2</a:t>
            </a:fld>
            <a:endParaRPr lang="en-US"/>
          </a:p>
        </p:txBody>
      </p:sp>
    </p:spTree>
    <p:extLst>
      <p:ext uri="{BB962C8B-B14F-4D97-AF65-F5344CB8AC3E}">
        <p14:creationId xmlns:p14="http://schemas.microsoft.com/office/powerpoint/2010/main" val="375463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1" eaLnBrk="1" fontAlgn="base" latinLnBrk="0" hangingPunct="1">
              <a:lnSpc>
                <a:spcPct val="100000"/>
              </a:lnSpc>
              <a:spcBef>
                <a:spcPct val="20000"/>
              </a:spcBef>
              <a:spcAft>
                <a:spcPct val="0"/>
              </a:spcAft>
              <a:buClr>
                <a:srgbClr val="BA6906"/>
              </a:buClr>
              <a:buSzPct val="90000"/>
              <a:buFont typeface="Wingdings" pitchFamily="2" charset="2"/>
              <a:buChar char="n"/>
              <a:tabLst/>
              <a:defRPr/>
            </a:pPr>
            <a:r>
              <a:rPr kumimoji="0" lang="fa-IR" sz="2800" b="0" i="0" u="none" strike="noStrike" kern="0" cap="none" spc="0" normalizeH="0" baseline="0" noProof="0" dirty="0" smtClean="0">
                <a:ln>
                  <a:noFill/>
                </a:ln>
                <a:solidFill>
                  <a:prstClr val="black"/>
                </a:solidFill>
                <a:effectLst/>
                <a:uLnTx/>
                <a:uFillTx/>
                <a:latin typeface="Arial"/>
                <a:ea typeface="+mn-ea"/>
                <a:cs typeface="Arial"/>
              </a:rPr>
              <a:t>در حوزه هاي گوناگون علمي، انتشار نتايج دستاوردهاي دانشمندان به بهترين شيوه و در اسرع زمان از مهم ترين مواردي است كه به ارتقاي سطح دانش مي انجامد.  </a:t>
            </a:r>
          </a:p>
          <a:p>
            <a:pPr marL="342900" marR="0" lvl="0" indent="-342900" algn="just" defTabSz="914400" rtl="1" eaLnBrk="1" fontAlgn="base" latinLnBrk="0" hangingPunct="1">
              <a:lnSpc>
                <a:spcPct val="100000"/>
              </a:lnSpc>
              <a:spcBef>
                <a:spcPct val="20000"/>
              </a:spcBef>
              <a:spcAft>
                <a:spcPct val="0"/>
              </a:spcAft>
              <a:buClr>
                <a:srgbClr val="BA6906"/>
              </a:buClr>
              <a:buSzPct val="90000"/>
              <a:buFont typeface="Wingdings" pitchFamily="2" charset="2"/>
              <a:buChar char="n"/>
              <a:tabLst/>
              <a:defRPr/>
            </a:pPr>
            <a:r>
              <a:rPr kumimoji="0" lang="fa-IR" sz="2800" b="0" i="0" u="none" strike="noStrike" kern="0" cap="none" spc="0" normalizeH="0" baseline="0" noProof="0" dirty="0" smtClean="0">
                <a:ln>
                  <a:noFill/>
                </a:ln>
                <a:solidFill>
                  <a:prstClr val="black"/>
                </a:solidFill>
                <a:effectLst/>
                <a:uLnTx/>
                <a:uFillTx/>
                <a:latin typeface="Arial"/>
                <a:ea typeface="+mn-ea"/>
                <a:cs typeface="Arial"/>
              </a:rPr>
              <a:t>در حوز ه ي سلامت، انتشار چنين نتايجي علاوه بر ارتقاي سطح دانش به ارتقاي سطح سلامت آحاد جامعه نيز كمكهاي شاياني مي نمايد.  </a:t>
            </a:r>
          </a:p>
          <a:p>
            <a:pPr marL="342900" marR="0" lvl="0" indent="-342900" algn="just" defTabSz="914400" rtl="1" eaLnBrk="1" fontAlgn="base" latinLnBrk="0" hangingPunct="1">
              <a:lnSpc>
                <a:spcPct val="100000"/>
              </a:lnSpc>
              <a:spcBef>
                <a:spcPct val="20000"/>
              </a:spcBef>
              <a:spcAft>
                <a:spcPct val="0"/>
              </a:spcAft>
              <a:buClr>
                <a:srgbClr val="BA6906"/>
              </a:buClr>
              <a:buSzPct val="90000"/>
              <a:buFont typeface="Wingdings" pitchFamily="2" charset="2"/>
              <a:buChar char="n"/>
              <a:tabLst/>
              <a:defRPr/>
            </a:pPr>
            <a:r>
              <a:rPr kumimoji="0" lang="fa-IR" sz="2800" b="0" i="0" u="none" strike="noStrike" kern="0" cap="none" spc="0" normalizeH="0" baseline="0" noProof="0" dirty="0" smtClean="0">
                <a:ln>
                  <a:noFill/>
                </a:ln>
                <a:solidFill>
                  <a:prstClr val="black"/>
                </a:solidFill>
                <a:effectLst/>
                <a:uLnTx/>
                <a:uFillTx/>
                <a:latin typeface="Arial"/>
                <a:ea typeface="+mn-ea"/>
                <a:cs typeface="Arial"/>
              </a:rPr>
              <a:t>مجلات علمي محملي را براي انتشار نتايج اكتشافات و يافته هاي نوين علمي فراهم ميآورند. كه هيچ محمل ديگري نمي تواند جايگزين آن گردد </a:t>
            </a:r>
          </a:p>
          <a:p>
            <a:pPr marL="342900" marR="0" lvl="0" indent="-342900" algn="just" defTabSz="914400" rtl="1" eaLnBrk="1" fontAlgn="base" latinLnBrk="0" hangingPunct="1">
              <a:lnSpc>
                <a:spcPct val="100000"/>
              </a:lnSpc>
              <a:spcBef>
                <a:spcPct val="20000"/>
              </a:spcBef>
              <a:spcAft>
                <a:spcPct val="0"/>
              </a:spcAft>
              <a:buClr>
                <a:srgbClr val="BA6906"/>
              </a:buClr>
              <a:buSzPct val="90000"/>
              <a:buFont typeface="Wingdings" pitchFamily="2" charset="2"/>
              <a:buChar char="n"/>
              <a:tabLst/>
              <a:defRPr/>
            </a:pPr>
            <a:r>
              <a:rPr kumimoji="0" lang="fa-IR" sz="2800" b="0" i="0" u="none" strike="noStrike" kern="0" cap="none" spc="0" normalizeH="0" baseline="0" noProof="0" dirty="0" smtClean="0">
                <a:ln>
                  <a:noFill/>
                </a:ln>
                <a:solidFill>
                  <a:prstClr val="black"/>
                </a:solidFill>
                <a:effectLst/>
                <a:uLnTx/>
                <a:uFillTx/>
                <a:latin typeface="Arial"/>
                <a:ea typeface="+mn-ea"/>
                <a:cs typeface="Arial"/>
              </a:rPr>
              <a:t>رشد روزافزون در تعداد و تيراژ مجلات علمي در حوز هي علوم سلامت، بيانگر نقش ارزند هي اين مجلات در سطح ملي و بين المللي است.   </a:t>
            </a:r>
          </a:p>
          <a:p>
            <a:pPr algn="r" rtl="1"/>
            <a:endParaRPr lang="en-US" dirty="0"/>
          </a:p>
        </p:txBody>
      </p:sp>
      <p:sp>
        <p:nvSpPr>
          <p:cNvPr id="4" name="Slide Number Placeholder 3"/>
          <p:cNvSpPr>
            <a:spLocks noGrp="1"/>
          </p:cNvSpPr>
          <p:nvPr>
            <p:ph type="sldNum" sz="quarter" idx="10"/>
          </p:nvPr>
        </p:nvSpPr>
        <p:spPr/>
        <p:txBody>
          <a:bodyPr/>
          <a:lstStyle/>
          <a:p>
            <a:fld id="{BE3C0FAF-0D99-4F8C-942B-96D4D2B3E80C}" type="slidenum">
              <a:rPr lang="en-US" smtClean="0"/>
              <a:t>9</a:t>
            </a:fld>
            <a:endParaRPr lang="en-US"/>
          </a:p>
        </p:txBody>
      </p:sp>
    </p:spTree>
    <p:extLst>
      <p:ext uri="{BB962C8B-B14F-4D97-AF65-F5344CB8AC3E}">
        <p14:creationId xmlns:p14="http://schemas.microsoft.com/office/powerpoint/2010/main" val="399966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1" eaLnBrk="1" fontAlgn="base" latinLnBrk="0" hangingPunct="1">
              <a:lnSpc>
                <a:spcPct val="100000"/>
              </a:lnSpc>
              <a:spcBef>
                <a:spcPct val="20000"/>
              </a:spcBef>
              <a:spcAft>
                <a:spcPct val="0"/>
              </a:spcAft>
              <a:buClr>
                <a:srgbClr val="BA6906"/>
              </a:buClr>
              <a:buSzPct val="90000"/>
              <a:buFont typeface="Wingdings" pitchFamily="2" charset="2"/>
              <a:buChar char="n"/>
              <a:tabLst/>
              <a:defRPr/>
            </a:pPr>
            <a:r>
              <a:rPr kumimoji="0" lang="fa-IR" sz="2800" b="0" i="0" u="none" strike="noStrike" kern="0" cap="none" spc="0" normalizeH="0" baseline="0" noProof="0" dirty="0" smtClean="0">
                <a:ln>
                  <a:noFill/>
                </a:ln>
                <a:solidFill>
                  <a:prstClr val="black"/>
                </a:solidFill>
                <a:effectLst/>
                <a:uLnTx/>
                <a:uFillTx/>
                <a:latin typeface="Arial"/>
                <a:ea typeface="+mn-ea"/>
                <a:cs typeface="Arial"/>
              </a:rPr>
              <a:t>در حوزه هاي گوناگون علمي، انتشار نتايج دستاوردهاي دانشمندان به بهترين شيوه و در اسرع زمان از مهم ترين مواردي است كه به ارتقاي سطح دانش مي انجامد.  </a:t>
            </a:r>
          </a:p>
          <a:p>
            <a:pPr marL="342900" marR="0" lvl="0" indent="-342900" algn="just" defTabSz="914400" rtl="1" eaLnBrk="1" fontAlgn="base" latinLnBrk="0" hangingPunct="1">
              <a:lnSpc>
                <a:spcPct val="100000"/>
              </a:lnSpc>
              <a:spcBef>
                <a:spcPct val="20000"/>
              </a:spcBef>
              <a:spcAft>
                <a:spcPct val="0"/>
              </a:spcAft>
              <a:buClr>
                <a:srgbClr val="BA6906"/>
              </a:buClr>
              <a:buSzPct val="90000"/>
              <a:buFont typeface="Wingdings" pitchFamily="2" charset="2"/>
              <a:buChar char="n"/>
              <a:tabLst/>
              <a:defRPr/>
            </a:pPr>
            <a:r>
              <a:rPr kumimoji="0" lang="fa-IR" sz="2800" b="0" i="0" u="none" strike="noStrike" kern="0" cap="none" spc="0" normalizeH="0" baseline="0" noProof="0" dirty="0" smtClean="0">
                <a:ln>
                  <a:noFill/>
                </a:ln>
                <a:solidFill>
                  <a:prstClr val="black"/>
                </a:solidFill>
                <a:effectLst/>
                <a:uLnTx/>
                <a:uFillTx/>
                <a:latin typeface="Arial"/>
                <a:ea typeface="+mn-ea"/>
                <a:cs typeface="Arial"/>
              </a:rPr>
              <a:t>در حوز ه ي سلامت، انتشار چنين نتايجي علاوه بر ارتقاي سطح دانش به ارتقاي سطح سلامت آحاد جامعه نيز كمكهاي شاياني مي نمايد.  </a:t>
            </a:r>
          </a:p>
          <a:p>
            <a:pPr marL="342900" marR="0" lvl="0" indent="-342900" algn="just" defTabSz="914400" rtl="1" eaLnBrk="1" fontAlgn="base" latinLnBrk="0" hangingPunct="1">
              <a:lnSpc>
                <a:spcPct val="100000"/>
              </a:lnSpc>
              <a:spcBef>
                <a:spcPct val="20000"/>
              </a:spcBef>
              <a:spcAft>
                <a:spcPct val="0"/>
              </a:spcAft>
              <a:buClr>
                <a:srgbClr val="BA6906"/>
              </a:buClr>
              <a:buSzPct val="90000"/>
              <a:buFont typeface="Wingdings" pitchFamily="2" charset="2"/>
              <a:buChar char="n"/>
              <a:tabLst/>
              <a:defRPr/>
            </a:pPr>
            <a:r>
              <a:rPr kumimoji="0" lang="fa-IR" sz="2800" b="0" i="0" u="none" strike="noStrike" kern="0" cap="none" spc="0" normalizeH="0" baseline="0" noProof="0" dirty="0" smtClean="0">
                <a:ln>
                  <a:noFill/>
                </a:ln>
                <a:solidFill>
                  <a:prstClr val="black"/>
                </a:solidFill>
                <a:effectLst/>
                <a:uLnTx/>
                <a:uFillTx/>
                <a:latin typeface="Arial"/>
                <a:ea typeface="+mn-ea"/>
                <a:cs typeface="Arial"/>
              </a:rPr>
              <a:t>مجلات علمي محملي را براي انتشار نتايج اكتشافات و يافته هاي نوين علمي فراهم ميآورند. كه هيچ محمل ديگري نمي تواند جايگزين آن گردد </a:t>
            </a:r>
          </a:p>
          <a:p>
            <a:pPr marL="342900" marR="0" lvl="0" indent="-342900" algn="just" defTabSz="914400" rtl="1" eaLnBrk="1" fontAlgn="base" latinLnBrk="0" hangingPunct="1">
              <a:lnSpc>
                <a:spcPct val="100000"/>
              </a:lnSpc>
              <a:spcBef>
                <a:spcPct val="20000"/>
              </a:spcBef>
              <a:spcAft>
                <a:spcPct val="0"/>
              </a:spcAft>
              <a:buClr>
                <a:srgbClr val="BA6906"/>
              </a:buClr>
              <a:buSzPct val="90000"/>
              <a:buFont typeface="Wingdings" pitchFamily="2" charset="2"/>
              <a:buChar char="n"/>
              <a:tabLst/>
              <a:defRPr/>
            </a:pPr>
            <a:r>
              <a:rPr kumimoji="0" lang="fa-IR" sz="2800" b="0" i="0" u="none" strike="noStrike" kern="0" cap="none" spc="0" normalizeH="0" baseline="0" noProof="0" dirty="0" smtClean="0">
                <a:ln>
                  <a:noFill/>
                </a:ln>
                <a:solidFill>
                  <a:prstClr val="black"/>
                </a:solidFill>
                <a:effectLst/>
                <a:uLnTx/>
                <a:uFillTx/>
                <a:latin typeface="Arial"/>
                <a:ea typeface="+mn-ea"/>
                <a:cs typeface="Arial"/>
              </a:rPr>
              <a:t>رشد روزافزون در تعداد و تيراژ مجلات علمي در حوز هي علوم سلامت، بيانگر نقش ارزند هي اين مجلات در سطح ملي و بين المللي است.   </a:t>
            </a:r>
          </a:p>
          <a:p>
            <a:pPr algn="r" rtl="1"/>
            <a:endParaRPr lang="en-US" dirty="0"/>
          </a:p>
        </p:txBody>
      </p:sp>
      <p:sp>
        <p:nvSpPr>
          <p:cNvPr id="4" name="Slide Number Placeholder 3"/>
          <p:cNvSpPr>
            <a:spLocks noGrp="1"/>
          </p:cNvSpPr>
          <p:nvPr>
            <p:ph type="sldNum" sz="quarter" idx="10"/>
          </p:nvPr>
        </p:nvSpPr>
        <p:spPr/>
        <p:txBody>
          <a:bodyPr/>
          <a:lstStyle/>
          <a:p>
            <a:fld id="{BE3C0FAF-0D99-4F8C-942B-96D4D2B3E80C}" type="slidenum">
              <a:rPr lang="en-US" smtClean="0"/>
              <a:t>10</a:t>
            </a:fld>
            <a:endParaRPr lang="en-US"/>
          </a:p>
        </p:txBody>
      </p:sp>
    </p:spTree>
    <p:extLst>
      <p:ext uri="{BB962C8B-B14F-4D97-AF65-F5344CB8AC3E}">
        <p14:creationId xmlns:p14="http://schemas.microsoft.com/office/powerpoint/2010/main" val="173718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AE4FA-0E6A-4282-A6D1-95EBB69FD17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3208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grpSp>
        <p:nvGrpSpPr>
          <p:cNvPr id="2" name="Group 16"/>
          <p:cNvGrpSpPr>
            <a:grpSpLocks/>
          </p:cNvGrpSpPr>
          <p:nvPr/>
        </p:nvGrpSpPr>
        <p:grpSpPr bwMode="auto">
          <a:xfrm>
            <a:off x="0" y="0"/>
            <a:ext cx="11684000" cy="5943600"/>
            <a:chOff x="0" y="0"/>
            <a:chExt cx="5520" cy="3744"/>
          </a:xfrm>
        </p:grpSpPr>
        <p:sp>
          <p:nvSpPr>
            <p:cNvPr id="5" name="Rectangle 2"/>
            <p:cNvSpPr>
              <a:spLocks noChangeArrowheads="1"/>
            </p:cNvSpPr>
            <p:nvPr/>
          </p:nvSpPr>
          <p:spPr bwMode="auto">
            <a:xfrm>
              <a:off x="0" y="0"/>
              <a:ext cx="1104" cy="3072"/>
            </a:xfrm>
            <a:prstGeom prst="rect">
              <a:avLst/>
            </a:prstGeom>
            <a:solidFill>
              <a:schemeClr val="accent1"/>
            </a:solidFill>
            <a:ln w="9525">
              <a:noFill/>
              <a:miter lim="800000"/>
              <a:headEnd/>
              <a:tailEnd/>
            </a:ln>
          </p:spPr>
          <p:txBody>
            <a:bodyPr wrap="none" anchor="ctr"/>
            <a:lstStyle/>
            <a:p>
              <a:pPr algn="ctr">
                <a:defRPr/>
              </a:pPr>
              <a:endParaRPr lang="en-US" sz="2400">
                <a:solidFill>
                  <a:srgbClr val="000000"/>
                </a:solidFill>
                <a:latin typeface="Times New Roman" pitchFamily="18" charset="0"/>
              </a:endParaRPr>
            </a:p>
          </p:txBody>
        </p:sp>
        <p:grpSp>
          <p:nvGrpSpPr>
            <p:cNvPr id="3" name="Group 14"/>
            <p:cNvGrpSpPr>
              <a:grpSpLocks/>
            </p:cNvGrpSpPr>
            <p:nvPr userDrawn="1"/>
          </p:nvGrpSpPr>
          <p:grpSpPr bwMode="auto">
            <a:xfrm>
              <a:off x="0" y="2208"/>
              <a:ext cx="5520" cy="1536"/>
              <a:chOff x="0" y="2208"/>
              <a:chExt cx="5520" cy="1536"/>
            </a:xfrm>
          </p:grpSpPr>
          <p:sp>
            <p:nvSpPr>
              <p:cNvPr id="10" name="Rectangle 3"/>
              <p:cNvSpPr>
                <a:spLocks noChangeArrowheads="1"/>
              </p:cNvSpPr>
              <p:nvPr/>
            </p:nvSpPr>
            <p:spPr bwMode="ltGray">
              <a:xfrm>
                <a:off x="624" y="2208"/>
                <a:ext cx="4896" cy="1536"/>
              </a:xfrm>
              <a:prstGeom prst="rect">
                <a:avLst/>
              </a:prstGeom>
              <a:solidFill>
                <a:schemeClr val="bg2"/>
              </a:solidFill>
              <a:ln w="9525">
                <a:noFill/>
                <a:miter lim="800000"/>
                <a:headEnd/>
                <a:tailEnd/>
              </a:ln>
            </p:spPr>
            <p:txBody>
              <a:bodyPr wrap="none" anchor="ctr"/>
              <a:lstStyle/>
              <a:p>
                <a:pPr algn="ctr">
                  <a:defRPr/>
                </a:pPr>
                <a:endParaRPr lang="en-US" sz="2400">
                  <a:solidFill>
                    <a:srgbClr val="000000"/>
                  </a:solidFill>
                  <a:latin typeface="Times New Roman" pitchFamily="18" charset="0"/>
                </a:endParaRPr>
              </a:p>
            </p:txBody>
          </p:sp>
          <p:sp>
            <p:nvSpPr>
              <p:cNvPr id="11" name="Rectangle 4"/>
              <p:cNvSpPr>
                <a:spLocks noChangeArrowheads="1"/>
              </p:cNvSpPr>
              <p:nvPr/>
            </p:nvSpPr>
            <p:spPr bwMode="white">
              <a:xfrm>
                <a:off x="654" y="2352"/>
                <a:ext cx="4818" cy="1347"/>
              </a:xfrm>
              <a:prstGeom prst="rect">
                <a:avLst/>
              </a:prstGeom>
              <a:solidFill>
                <a:schemeClr val="bg1"/>
              </a:solidFill>
              <a:ln w="9525">
                <a:noFill/>
                <a:miter lim="800000"/>
                <a:headEnd/>
                <a:tailEnd/>
              </a:ln>
            </p:spPr>
            <p:txBody>
              <a:bodyPr wrap="none" anchor="ctr"/>
              <a:lstStyle/>
              <a:p>
                <a:pPr algn="ctr">
                  <a:defRPr/>
                </a:pPr>
                <a:endParaRPr lang="en-US" sz="2400">
                  <a:solidFill>
                    <a:srgbClr val="000000"/>
                  </a:solidFill>
                  <a:latin typeface="Times New Roman" pitchFamily="18" charset="0"/>
                </a:endParaRPr>
              </a:p>
            </p:txBody>
          </p:sp>
          <p:sp>
            <p:nvSpPr>
              <p:cNvPr id="12" name="Line 10"/>
              <p:cNvSpPr>
                <a:spLocks noChangeShapeType="1"/>
              </p:cNvSpPr>
              <p:nvPr/>
            </p:nvSpPr>
            <p:spPr bwMode="auto">
              <a:xfrm>
                <a:off x="0" y="3072"/>
                <a:ext cx="624" cy="0"/>
              </a:xfrm>
              <a:prstGeom prst="line">
                <a:avLst/>
              </a:prstGeom>
              <a:noFill/>
              <a:ln w="50800">
                <a:solidFill>
                  <a:schemeClr val="bg2"/>
                </a:solidFill>
                <a:round/>
                <a:headEnd/>
                <a:tailEnd/>
              </a:ln>
            </p:spPr>
            <p:txBody>
              <a:bodyPr/>
              <a:lstStyle/>
              <a:p>
                <a:pPr>
                  <a:defRPr/>
                </a:pPr>
                <a:endParaRPr lang="fa-IR">
                  <a:solidFill>
                    <a:srgbClr val="000000"/>
                  </a:solidFill>
                </a:endParaRPr>
              </a:p>
            </p:txBody>
          </p:sp>
        </p:grpSp>
        <p:grpSp>
          <p:nvGrpSpPr>
            <p:cNvPr id="4" name="Group 15"/>
            <p:cNvGrpSpPr>
              <a:grpSpLocks/>
            </p:cNvGrpSpPr>
            <p:nvPr userDrawn="1"/>
          </p:nvGrpSpPr>
          <p:grpSpPr bwMode="auto">
            <a:xfrm>
              <a:off x="400" y="336"/>
              <a:ext cx="5088" cy="192"/>
              <a:chOff x="400" y="336"/>
              <a:chExt cx="5088" cy="192"/>
            </a:xfrm>
          </p:grpSpPr>
          <p:sp>
            <p:nvSpPr>
              <p:cNvPr id="8" name="Rectangle 11"/>
              <p:cNvSpPr>
                <a:spLocks noChangeArrowheads="1"/>
              </p:cNvSpPr>
              <p:nvPr/>
            </p:nvSpPr>
            <p:spPr bwMode="auto">
              <a:xfrm>
                <a:off x="3952" y="336"/>
                <a:ext cx="1536" cy="192"/>
              </a:xfrm>
              <a:prstGeom prst="rect">
                <a:avLst/>
              </a:prstGeom>
              <a:solidFill>
                <a:schemeClr val="folHlink"/>
              </a:solidFill>
              <a:ln w="9525">
                <a:noFill/>
                <a:miter lim="800000"/>
                <a:headEnd/>
                <a:tailEnd/>
              </a:ln>
            </p:spPr>
            <p:txBody>
              <a:bodyPr wrap="none" anchor="ctr"/>
              <a:lstStyle/>
              <a:p>
                <a:pPr algn="ctr">
                  <a:defRPr/>
                </a:pPr>
                <a:endParaRPr lang="en-US" sz="2400">
                  <a:solidFill>
                    <a:srgbClr val="000000"/>
                  </a:solidFill>
                  <a:latin typeface="Times New Roman" pitchFamily="18" charset="0"/>
                </a:endParaRPr>
              </a:p>
            </p:txBody>
          </p:sp>
          <p:sp>
            <p:nvSpPr>
              <p:cNvPr id="9" name="Line 12"/>
              <p:cNvSpPr>
                <a:spLocks noChangeShapeType="1"/>
              </p:cNvSpPr>
              <p:nvPr/>
            </p:nvSpPr>
            <p:spPr bwMode="auto">
              <a:xfrm>
                <a:off x="400" y="432"/>
                <a:ext cx="5088" cy="0"/>
              </a:xfrm>
              <a:prstGeom prst="line">
                <a:avLst/>
              </a:prstGeom>
              <a:noFill/>
              <a:ln w="44450">
                <a:solidFill>
                  <a:schemeClr val="bg2"/>
                </a:solidFill>
                <a:round/>
                <a:headEnd/>
                <a:tailEnd/>
              </a:ln>
            </p:spPr>
            <p:txBody>
              <a:bodyPr/>
              <a:lstStyle/>
              <a:p>
                <a:pPr>
                  <a:defRPr/>
                </a:pPr>
                <a:endParaRPr lang="fa-IR">
                  <a:solidFill>
                    <a:srgbClr val="000000"/>
                  </a:solidFill>
                </a:endParaRPr>
              </a:p>
            </p:txBody>
          </p:sp>
        </p:grpSp>
      </p:grpSp>
      <p:sp>
        <p:nvSpPr>
          <p:cNvPr id="263173" name="Rectangle 5"/>
          <p:cNvSpPr>
            <a:spLocks noGrp="1" noChangeArrowheads="1"/>
          </p:cNvSpPr>
          <p:nvPr>
            <p:ph type="ctrTitle"/>
          </p:nvPr>
        </p:nvSpPr>
        <p:spPr>
          <a:xfrm>
            <a:off x="2743200" y="1143000"/>
            <a:ext cx="8839200" cy="2209800"/>
          </a:xfrm>
        </p:spPr>
        <p:txBody>
          <a:bodyPr/>
          <a:lstStyle>
            <a:lvl1pPr>
              <a:defRPr sz="4800"/>
            </a:lvl1pPr>
          </a:lstStyle>
          <a:p>
            <a:pPr lvl="0"/>
            <a:r>
              <a:rPr lang="en-US" noProof="0" smtClean="0"/>
              <a:t>Click to edit Master title style</a:t>
            </a:r>
            <a:endParaRPr lang="en-GB" noProof="0" smtClean="0"/>
          </a:p>
        </p:txBody>
      </p:sp>
      <p:sp>
        <p:nvSpPr>
          <p:cNvPr id="263174" name="Rectangle 6"/>
          <p:cNvSpPr>
            <a:spLocks noGrp="1" noChangeArrowheads="1"/>
          </p:cNvSpPr>
          <p:nvPr>
            <p:ph type="subTitle" idx="1"/>
          </p:nvPr>
        </p:nvSpPr>
        <p:spPr>
          <a:xfrm>
            <a:off x="1828800" y="3962400"/>
            <a:ext cx="9144000" cy="1600200"/>
          </a:xfrm>
        </p:spPr>
        <p:txBody>
          <a:bodyPr anchor="ctr"/>
          <a:lstStyle>
            <a:lvl1pPr marL="0" indent="0" algn="ctr">
              <a:buFont typeface="Wingdings" pitchFamily="2" charset="2"/>
              <a:buNone/>
              <a:defRPr/>
            </a:lvl1pPr>
          </a:lstStyle>
          <a:p>
            <a:pPr lvl="0"/>
            <a:r>
              <a:rPr lang="en-US" noProof="0" smtClean="0"/>
              <a:t>Click to edit Master subtitle style</a:t>
            </a:r>
            <a:endParaRPr lang="en-GB" noProof="0" smtClean="0"/>
          </a:p>
        </p:txBody>
      </p:sp>
      <p:sp>
        <p:nvSpPr>
          <p:cNvPr id="13" name="Rectangle 7"/>
          <p:cNvSpPr>
            <a:spLocks noGrp="1" noChangeArrowheads="1"/>
          </p:cNvSpPr>
          <p:nvPr>
            <p:ph type="dt" sz="half" idx="10"/>
          </p:nvPr>
        </p:nvSpPr>
        <p:spPr>
          <a:xfrm>
            <a:off x="1217084" y="6251575"/>
            <a:ext cx="2540000" cy="457200"/>
          </a:xfrm>
        </p:spPr>
        <p:txBody>
          <a:bodyPr/>
          <a:lstStyle>
            <a:lvl1pPr>
              <a:defRPr/>
            </a:lvl1pPr>
          </a:lstStyle>
          <a:p>
            <a:fld id="{4F033C10-6B70-4BAA-BD26-F57F28F3B7C8}" type="datetime3">
              <a:rPr lang="en-US" smtClean="0">
                <a:solidFill>
                  <a:srgbClr val="000000"/>
                </a:solidFill>
              </a:rPr>
              <a:t>2 November 2016</a:t>
            </a:fld>
            <a:endParaRPr lang="en-US">
              <a:solidFill>
                <a:srgbClr val="000000"/>
              </a:solidFill>
            </a:endParaRPr>
          </a:p>
        </p:txBody>
      </p:sp>
      <p:sp>
        <p:nvSpPr>
          <p:cNvPr id="14" name="Rectangle 8"/>
          <p:cNvSpPr>
            <a:spLocks noGrp="1" noChangeArrowheads="1"/>
          </p:cNvSpPr>
          <p:nvPr>
            <p:ph type="ftr" sz="quarter" idx="11"/>
          </p:nvPr>
        </p:nvSpPr>
        <p:spPr>
          <a:xfrm>
            <a:off x="4472517" y="6248400"/>
            <a:ext cx="3860800" cy="457200"/>
          </a:xfrm>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15"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810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a:defRPr/>
            </a:lvl1pPr>
          </a:lstStyle>
          <a:p>
            <a:fld id="{BC4678AB-52B9-43F9-9712-22F43CE6BCA0}" type="datetime3">
              <a:rPr lang="en-US" smtClean="0">
                <a:solidFill>
                  <a:srgbClr val="000000"/>
                </a:solidFill>
              </a:rPr>
              <a:t>2 November 2016</a:t>
            </a:fld>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00474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7813"/>
            <a:ext cx="25908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7813"/>
            <a:ext cx="75692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a:defRPr/>
            </a:lvl1pPr>
          </a:lstStyle>
          <a:p>
            <a:fld id="{6E6B5933-CBE0-4E4C-B172-CAF72DA9C077}" type="datetime3">
              <a:rPr lang="en-US" smtClean="0">
                <a:solidFill>
                  <a:srgbClr val="000000"/>
                </a:solidFill>
              </a:rPr>
              <a:t>2 November 2016</a:t>
            </a:fld>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493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600201"/>
            <a:ext cx="10363200" cy="4530725"/>
          </a:xfrm>
        </p:spPr>
        <p:txBody>
          <a:bodyPr/>
          <a:lstStyle/>
          <a:p>
            <a:pPr lvl="0"/>
            <a:r>
              <a:rPr lang="en-US" noProof="0" smtClean="0"/>
              <a:t>Click icon to add table</a:t>
            </a:r>
          </a:p>
        </p:txBody>
      </p:sp>
      <p:sp>
        <p:nvSpPr>
          <p:cNvPr id="4" name="Rectangle 7"/>
          <p:cNvSpPr>
            <a:spLocks noGrp="1" noChangeArrowheads="1"/>
          </p:cNvSpPr>
          <p:nvPr>
            <p:ph type="dt" sz="half" idx="10"/>
          </p:nvPr>
        </p:nvSpPr>
        <p:spPr/>
        <p:txBody>
          <a:bodyPr/>
          <a:lstStyle>
            <a:lvl1pPr>
              <a:defRPr/>
            </a:lvl1pPr>
          </a:lstStyle>
          <a:p>
            <a:fld id="{0F6E94CA-43CD-45EE-B941-708A1BBA95B7}" type="datetime3">
              <a:rPr lang="en-US" smtClean="0">
                <a:solidFill>
                  <a:srgbClr val="000000"/>
                </a:solidFill>
              </a:rPr>
              <a:t>2 November 2016</a:t>
            </a:fld>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05783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58402" name="Group 2"/>
          <p:cNvGrpSpPr>
            <a:grpSpLocks/>
          </p:cNvGrpSpPr>
          <p:nvPr/>
        </p:nvGrpSpPr>
        <p:grpSpPr bwMode="auto">
          <a:xfrm>
            <a:off x="0" y="0"/>
            <a:ext cx="12192000" cy="6858000"/>
            <a:chOff x="0" y="0"/>
            <a:chExt cx="5760" cy="4320"/>
          </a:xfrm>
        </p:grpSpPr>
        <p:sp>
          <p:nvSpPr>
            <p:cNvPr id="3584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0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grpSp>
          <p:nvGrpSpPr>
            <p:cNvPr id="358405" name="Group 5"/>
            <p:cNvGrpSpPr>
              <a:grpSpLocks/>
            </p:cNvGrpSpPr>
            <p:nvPr/>
          </p:nvGrpSpPr>
          <p:grpSpPr bwMode="auto">
            <a:xfrm>
              <a:off x="0" y="672"/>
              <a:ext cx="1806" cy="1989"/>
              <a:chOff x="0" y="672"/>
              <a:chExt cx="1806" cy="1989"/>
            </a:xfrm>
          </p:grpSpPr>
          <p:sp>
            <p:nvSpPr>
              <p:cNvPr id="35840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0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0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0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1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1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1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1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1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1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grpSp>
      </p:grpSp>
      <p:sp>
        <p:nvSpPr>
          <p:cNvPr id="358416" name="Rectangle 16"/>
          <p:cNvSpPr>
            <a:spLocks noGrp="1" noChangeArrowheads="1"/>
          </p:cNvSpPr>
          <p:nvPr>
            <p:ph type="dt" sz="half" idx="2"/>
          </p:nvPr>
        </p:nvSpPr>
        <p:spPr>
          <a:xfrm>
            <a:off x="609600" y="6248400"/>
            <a:ext cx="2844800" cy="457200"/>
          </a:xfrm>
        </p:spPr>
        <p:txBody>
          <a:bodyPr/>
          <a:lstStyle>
            <a:lvl1pPr>
              <a:defRPr/>
            </a:lvl1pPr>
          </a:lstStyle>
          <a:p>
            <a:fld id="{B004FA08-5F7E-4E3D-AE00-87ABC18E5F39}" type="datetime3">
              <a:rPr lang="en-US" altLang="en-US" smtClean="0">
                <a:solidFill>
                  <a:srgbClr val="000000"/>
                </a:solidFill>
              </a:rPr>
              <a:t>2 November 2016</a:t>
            </a:fld>
            <a:endParaRPr lang="en-GB" altLang="en-US">
              <a:solidFill>
                <a:srgbClr val="000000"/>
              </a:solidFill>
            </a:endParaRPr>
          </a:p>
        </p:txBody>
      </p:sp>
      <p:sp>
        <p:nvSpPr>
          <p:cNvPr id="358417" name="Rectangle 17"/>
          <p:cNvSpPr>
            <a:spLocks noGrp="1" noChangeArrowheads="1"/>
          </p:cNvSpPr>
          <p:nvPr>
            <p:ph type="ftr" sz="quarter" idx="3"/>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358418" name="Rectangle 18"/>
          <p:cNvSpPr>
            <a:spLocks noGrp="1" noChangeArrowheads="1"/>
          </p:cNvSpPr>
          <p:nvPr>
            <p:ph type="sldNum" sz="quarter" idx="4"/>
          </p:nvPr>
        </p:nvSpPr>
        <p:spPr/>
        <p:txBody>
          <a:bodyPr/>
          <a:lstStyle>
            <a:lvl1pPr>
              <a:defRPr/>
            </a:lvl1pPr>
          </a:lstStyle>
          <a:p>
            <a:fld id="{EFAEA7F9-1710-44B6-BB17-4479F01DAB4D}" type="slidenum">
              <a:rPr lang="en-GB" altLang="en-US">
                <a:solidFill>
                  <a:srgbClr val="000000"/>
                </a:solidFill>
              </a:rPr>
              <a:pPr/>
              <a:t>‹#›</a:t>
            </a:fld>
            <a:endParaRPr lang="en-GB" altLang="en-US">
              <a:solidFill>
                <a:srgbClr val="000000"/>
              </a:solidFill>
            </a:endParaRPr>
          </a:p>
        </p:txBody>
      </p:sp>
      <p:sp>
        <p:nvSpPr>
          <p:cNvPr id="358419" name="Rectangle 19"/>
          <p:cNvSpPr>
            <a:spLocks noGrp="1" noChangeArrowheads="1"/>
          </p:cNvSpPr>
          <p:nvPr>
            <p:ph type="ctrTitle"/>
          </p:nvPr>
        </p:nvSpPr>
        <p:spPr>
          <a:xfrm>
            <a:off x="3962400" y="1828800"/>
            <a:ext cx="8026400" cy="2209800"/>
          </a:xfrm>
        </p:spPr>
        <p:txBody>
          <a:bodyPr/>
          <a:lstStyle>
            <a:lvl1pPr>
              <a:defRPr sz="3750">
                <a:solidFill>
                  <a:srgbClr val="FFFFFF"/>
                </a:solidFill>
              </a:defRPr>
            </a:lvl1pPr>
          </a:lstStyle>
          <a:p>
            <a:pPr lvl="0"/>
            <a:r>
              <a:rPr lang="en-GB" altLang="en-US" noProof="0" smtClean="0"/>
              <a:t>Click to edit Master title style</a:t>
            </a:r>
          </a:p>
        </p:txBody>
      </p:sp>
      <p:sp>
        <p:nvSpPr>
          <p:cNvPr id="358420"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2550"/>
            </a:lvl1pPr>
          </a:lstStyle>
          <a:p>
            <a:pPr lvl="0"/>
            <a:r>
              <a:rPr lang="en-GB" altLang="en-US" noProof="0" smtClean="0"/>
              <a:t>Click to edit Master subtitle style</a:t>
            </a:r>
          </a:p>
        </p:txBody>
      </p:sp>
    </p:spTree>
    <p:extLst>
      <p:ext uri="{BB962C8B-B14F-4D97-AF65-F5344CB8AC3E}">
        <p14:creationId xmlns:p14="http://schemas.microsoft.com/office/powerpoint/2010/main" val="167408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8E0B933-0760-4D39-AF4C-3E74AE7D720F}"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p:txBody>
          <a:bodyPr/>
          <a:lstStyle>
            <a:lvl1pPr>
              <a:defRPr/>
            </a:lvl1pPr>
          </a:lstStyle>
          <a:p>
            <a:fld id="{3C34CEDD-775C-4476-851D-AF331ABF87D9}"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233665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70"/>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8F11D2D-849E-43EC-B223-4C820D107269}"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p:txBody>
          <a:bodyPr/>
          <a:lstStyle>
            <a:lvl1pPr>
              <a:defRPr/>
            </a:lvl1pPr>
          </a:lstStyle>
          <a:p>
            <a:fld id="{B41097E5-9B56-440D-A051-98321DE4090C}"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232905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49175BC-73D9-4AB8-8F26-A9642E145783}"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fld id="{741B9C17-F812-479D-8000-536F9F29D0AA}"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2940807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25ACE5DA-B075-4223-B3B1-9ED9A2A11DB4}" type="slidenum">
              <a:rPr lang="en-GB" altLang="en-US">
                <a:solidFill>
                  <a:srgbClr val="000000"/>
                </a:solidFill>
              </a:rPr>
              <a:pPr/>
              <a:t>‹#›</a:t>
            </a:fld>
            <a:endParaRPr lang="en-GB" altLang="en-US">
              <a:solidFill>
                <a:srgbClr val="000000"/>
              </a:solidFill>
            </a:endParaRPr>
          </a:p>
        </p:txBody>
      </p:sp>
      <p:sp>
        <p:nvSpPr>
          <p:cNvPr id="9" name="Date Placeholder 8"/>
          <p:cNvSpPr>
            <a:spLocks noGrp="1"/>
          </p:cNvSpPr>
          <p:nvPr>
            <p:ph type="dt" sz="half" idx="12"/>
          </p:nvPr>
        </p:nvSpPr>
        <p:spPr/>
        <p:txBody>
          <a:bodyPr/>
          <a:lstStyle>
            <a:lvl1pPr>
              <a:defRPr/>
            </a:lvl1pPr>
          </a:lstStyle>
          <a:p>
            <a:fld id="{79E0B4AE-8665-4748-9D07-E83FF6C4D1AD}"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456053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7496E3E0-70F9-4054-A59A-8D7228EB7ACA}" type="slidenum">
              <a:rPr lang="en-GB" altLang="en-US">
                <a:solidFill>
                  <a:srgbClr val="000000"/>
                </a:solidFill>
              </a:rPr>
              <a:pPr/>
              <a:t>‹#›</a:t>
            </a:fld>
            <a:endParaRPr lang="en-GB" altLang="en-US">
              <a:solidFill>
                <a:srgbClr val="000000"/>
              </a:solidFill>
            </a:endParaRPr>
          </a:p>
        </p:txBody>
      </p:sp>
      <p:sp>
        <p:nvSpPr>
          <p:cNvPr id="5" name="Date Placeholder 4"/>
          <p:cNvSpPr>
            <a:spLocks noGrp="1"/>
          </p:cNvSpPr>
          <p:nvPr>
            <p:ph type="dt" sz="half" idx="12"/>
          </p:nvPr>
        </p:nvSpPr>
        <p:spPr/>
        <p:txBody>
          <a:bodyPr/>
          <a:lstStyle>
            <a:lvl1pPr>
              <a:defRPr/>
            </a:lvl1pPr>
          </a:lstStyle>
          <a:p>
            <a:fld id="{8272282C-0B85-42E8-BA7E-101AC39FACD3}"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1263778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3D3AAE18-4821-4D7C-901E-474425543A6A}" type="slidenum">
              <a:rPr lang="en-GB" altLang="en-US">
                <a:solidFill>
                  <a:srgbClr val="000000"/>
                </a:solidFill>
              </a:rPr>
              <a:pPr/>
              <a:t>‹#›</a:t>
            </a:fld>
            <a:endParaRPr lang="en-GB" altLang="en-US">
              <a:solidFill>
                <a:srgbClr val="000000"/>
              </a:solidFill>
            </a:endParaRPr>
          </a:p>
        </p:txBody>
      </p:sp>
      <p:sp>
        <p:nvSpPr>
          <p:cNvPr id="4" name="Date Placeholder 3"/>
          <p:cNvSpPr>
            <a:spLocks noGrp="1"/>
          </p:cNvSpPr>
          <p:nvPr>
            <p:ph type="dt" sz="half" idx="12"/>
          </p:nvPr>
        </p:nvSpPr>
        <p:spPr/>
        <p:txBody>
          <a:bodyPr/>
          <a:lstStyle>
            <a:lvl1pPr>
              <a:defRPr/>
            </a:lvl1pPr>
          </a:lstStyle>
          <a:p>
            <a:fld id="{2C5E6BE5-761D-45B4-A963-C51949605E29}"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332120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a:defRPr/>
            </a:lvl1pPr>
          </a:lstStyle>
          <a:p>
            <a:fld id="{F25C1462-C77F-499D-8FD0-636975187CD3}" type="datetime3">
              <a:rPr lang="en-US" smtClean="0">
                <a:solidFill>
                  <a:srgbClr val="000000"/>
                </a:solidFill>
              </a:rPr>
              <a:t>2 November 2016</a:t>
            </a:fld>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96917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717" y="987432"/>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830F0B1F-66B6-4CFB-8CDA-D89C7196C669}"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fld id="{67F4F475-612A-4C06-AD9F-A7506B1D9A0D}"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268263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717" y="987432"/>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40322"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DF349DE7-B64D-48AF-A477-068AA3AAFC90}"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p:txBody>
          <a:bodyPr/>
          <a:lstStyle>
            <a:lvl1pPr>
              <a:defRPr/>
            </a:lvl1pPr>
          </a:lstStyle>
          <a:p>
            <a:fld id="{C220CB60-FF5F-4F5C-84D0-B380008B5F2E}"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3740467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0209089-BEBB-401C-B18E-021036482CB1}"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p:txBody>
          <a:bodyPr/>
          <a:lstStyle>
            <a:lvl1pPr>
              <a:defRPr/>
            </a:lvl1pPr>
          </a:lstStyle>
          <a:p>
            <a:fld id="{598303F8-4674-4E97-9FA7-338C67166F28}"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4090136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0F6A5327-0C64-4436-8980-CE766D7856AD}" type="slidenum">
              <a:rPr lang="en-GB" altLang="en-US">
                <a:solidFill>
                  <a:srgbClr val="000000"/>
                </a:solidFill>
              </a:rPr>
              <a:pPr/>
              <a:t>‹#›</a:t>
            </a:fld>
            <a:endParaRPr lang="en-GB" altLang="en-US">
              <a:solidFill>
                <a:srgbClr val="000000"/>
              </a:solidFill>
            </a:endParaRPr>
          </a:p>
        </p:txBody>
      </p:sp>
      <p:sp>
        <p:nvSpPr>
          <p:cNvPr id="6" name="Date Placeholder 5"/>
          <p:cNvSpPr>
            <a:spLocks noGrp="1"/>
          </p:cNvSpPr>
          <p:nvPr>
            <p:ph type="dt" sz="half" idx="12"/>
          </p:nvPr>
        </p:nvSpPr>
        <p:spPr/>
        <p:txBody>
          <a:bodyPr/>
          <a:lstStyle>
            <a:lvl1pPr>
              <a:defRPr/>
            </a:lvl1pPr>
          </a:lstStyle>
          <a:p>
            <a:fld id="{1B73383F-2073-4A41-B417-BE8209D3DC06}"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2301387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r>
              <a:rPr lang="en-GB" altLang="en-US" smtClean="0">
                <a:solidFill>
                  <a:srgbClr val="000000"/>
                </a:solidFill>
              </a:rPr>
              <a:t>Dr. Ali Taghipour  </a:t>
            </a:r>
            <a:endParaRPr lang="en-GB" altLang="en-US">
              <a:solidFill>
                <a:srgbClr val="000000"/>
              </a:solidFill>
            </a:endParaRP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B445E1DC-6C68-49BF-881A-D572C01D2FD7}" type="slidenum">
              <a:rPr lang="en-GB" altLang="en-US">
                <a:solidFill>
                  <a:srgbClr val="000000"/>
                </a:solidFill>
              </a:rPr>
              <a:pPr/>
              <a:t>‹#›</a:t>
            </a:fld>
            <a:endParaRPr lang="en-GB" altLang="en-US">
              <a:solidFill>
                <a:srgbClr val="000000"/>
              </a:solidFill>
            </a:endParaRPr>
          </a:p>
        </p:txBody>
      </p:sp>
      <p:sp>
        <p:nvSpPr>
          <p:cNvPr id="7" name="Date Placeholder 6"/>
          <p:cNvSpPr>
            <a:spLocks noGrp="1"/>
          </p:cNvSpPr>
          <p:nvPr>
            <p:ph type="dt" sz="half" idx="12"/>
          </p:nvPr>
        </p:nvSpPr>
        <p:spPr>
          <a:xfrm>
            <a:off x="609600" y="6245225"/>
            <a:ext cx="2844800" cy="476250"/>
          </a:xfrm>
        </p:spPr>
        <p:txBody>
          <a:bodyPr/>
          <a:lstStyle>
            <a:lvl1pPr>
              <a:defRPr/>
            </a:lvl1pPr>
          </a:lstStyle>
          <a:p>
            <a:fld id="{EF704625-BE0E-4D4D-A4DA-C17626CB9810}"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397478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p:txBody>
          <a:bodyPr/>
          <a:lstStyle>
            <a:lvl1pPr>
              <a:defRPr/>
            </a:lvl1pPr>
          </a:lstStyle>
          <a:p>
            <a:fld id="{4C3C4E32-D8D3-4C64-BA07-C8A801301F31}" type="datetime3">
              <a:rPr lang="en-US" smtClean="0">
                <a:solidFill>
                  <a:srgbClr val="000000"/>
                </a:solidFill>
              </a:rPr>
              <a:t>2 November 2016</a:t>
            </a:fld>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4679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1"/>
            <a:ext cx="508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1"/>
            <a:ext cx="508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fld id="{C8126D12-8E2B-4684-AFAA-4F3E4A4DD491}" type="datetime3">
              <a:rPr lang="en-US" smtClean="0">
                <a:solidFill>
                  <a:srgbClr val="000000"/>
                </a:solidFill>
              </a:rPr>
              <a:t>2 November 2016</a:t>
            </a:fld>
            <a:endParaRPr 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2970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a:defRPr/>
            </a:lvl1pPr>
          </a:lstStyle>
          <a:p>
            <a:fld id="{D0876854-F75E-46AF-945B-4ED3F0A86A1D}" type="datetime3">
              <a:rPr lang="en-US" smtClean="0">
                <a:solidFill>
                  <a:srgbClr val="000000"/>
                </a:solidFill>
              </a:rPr>
              <a:t>2 November 2016</a:t>
            </a:fld>
            <a:endParaRPr lang="en-US">
              <a:solidFill>
                <a:srgbClr val="000000"/>
              </a:solidFill>
            </a:endParaRPr>
          </a:p>
        </p:txBody>
      </p:sp>
      <p:sp>
        <p:nvSpPr>
          <p:cNvPr id="8"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9"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6365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a:defRPr/>
            </a:lvl1pPr>
          </a:lstStyle>
          <a:p>
            <a:fld id="{673A17DE-9A33-4B51-90F4-FED393765DE9}" type="datetime3">
              <a:rPr lang="en-US" smtClean="0">
                <a:solidFill>
                  <a:srgbClr val="000000"/>
                </a:solidFill>
              </a:rPr>
              <a:t>2 November 2016</a:t>
            </a:fld>
            <a:endParaRPr lang="en-US">
              <a:solidFill>
                <a:srgbClr val="000000"/>
              </a:solidFill>
            </a:endParaRPr>
          </a:p>
        </p:txBody>
      </p:sp>
      <p:sp>
        <p:nvSpPr>
          <p:cNvPr id="4"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5"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1269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fld id="{6B66E453-0011-4682-B71B-043645F851EB}" type="datetime3">
              <a:rPr lang="en-US" smtClean="0">
                <a:solidFill>
                  <a:srgbClr val="000000"/>
                </a:solidFill>
              </a:rPr>
              <a:t>2 November 2016</a:t>
            </a:fld>
            <a:endParaRPr lang="en-US">
              <a:solidFill>
                <a:srgbClr val="000000"/>
              </a:solidFill>
            </a:endParaRPr>
          </a:p>
        </p:txBody>
      </p:sp>
      <p:sp>
        <p:nvSpPr>
          <p:cNvPr id="3"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4"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992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a:defRPr/>
            </a:lvl1pPr>
          </a:lstStyle>
          <a:p>
            <a:fld id="{253CBB20-7EB1-436B-A115-9ADB222EF28E}" type="datetime3">
              <a:rPr lang="en-US" smtClean="0">
                <a:solidFill>
                  <a:srgbClr val="000000"/>
                </a:solidFill>
              </a:rPr>
              <a:t>2 November 2016</a:t>
            </a:fld>
            <a:endParaRPr 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7457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a:defRPr/>
            </a:lvl1pPr>
          </a:lstStyle>
          <a:p>
            <a:fld id="{9BA8373E-8D49-4179-BAD7-390CD5196FA6}" type="datetime3">
              <a:rPr lang="en-US" smtClean="0">
                <a:solidFill>
                  <a:srgbClr val="000000"/>
                </a:solidFill>
              </a:rPr>
              <a:t>2 November 2016</a:t>
            </a:fld>
            <a:endParaRPr 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r>
              <a:rPr lang="en-US" smtClean="0">
                <a:solidFill>
                  <a:srgbClr val="000000"/>
                </a:solidFill>
              </a:rPr>
              <a:t>Dr. Ali Taghipour  </a:t>
            </a:r>
            <a:endParaRPr 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1734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115824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w="9525">
              <a:noFill/>
              <a:miter lim="800000"/>
              <a:headEnd/>
              <a:tailEnd/>
            </a:ln>
          </p:spPr>
          <p:txBody>
            <a:bodyPr wrap="none" anchor="ctr"/>
            <a:lstStyle/>
            <a:p>
              <a:pPr algn="ctr">
                <a:defRPr/>
              </a:pPr>
              <a:endParaRPr lang="en-US" sz="2400">
                <a:solidFill>
                  <a:srgbClr val="000000"/>
                </a:solidFill>
                <a:latin typeface="Times New Roman" pitchFamily="18" charset="0"/>
              </a:endParaRPr>
            </a:p>
          </p:txBody>
        </p:sp>
        <p:grpSp>
          <p:nvGrpSpPr>
            <p:cNvPr id="3" name="Group 11"/>
            <p:cNvGrpSpPr>
              <a:grpSpLocks/>
            </p:cNvGrpSpPr>
            <p:nvPr/>
          </p:nvGrpSpPr>
          <p:grpSpPr bwMode="auto">
            <a:xfrm>
              <a:off x="240" y="893"/>
              <a:ext cx="5232" cy="115"/>
              <a:chOff x="240" y="893"/>
              <a:chExt cx="5232" cy="115"/>
            </a:xfrm>
          </p:grpSpPr>
          <p:sp>
            <p:nvSpPr>
              <p:cNvPr id="1035" name="Rectangle 2"/>
              <p:cNvSpPr>
                <a:spLocks noChangeArrowheads="1"/>
              </p:cNvSpPr>
              <p:nvPr/>
            </p:nvSpPr>
            <p:spPr bwMode="auto">
              <a:xfrm>
                <a:off x="4320" y="893"/>
                <a:ext cx="1152" cy="115"/>
              </a:xfrm>
              <a:prstGeom prst="rect">
                <a:avLst/>
              </a:prstGeom>
              <a:solidFill>
                <a:schemeClr val="folHlink"/>
              </a:solidFill>
              <a:ln w="9525">
                <a:noFill/>
                <a:miter lim="800000"/>
                <a:headEnd/>
                <a:tailEnd/>
              </a:ln>
            </p:spPr>
            <p:txBody>
              <a:bodyPr wrap="none" anchor="ctr"/>
              <a:lstStyle/>
              <a:p>
                <a:pPr algn="ctr">
                  <a:defRPr/>
                </a:pPr>
                <a:endParaRPr lang="en-US" sz="2400">
                  <a:solidFill>
                    <a:srgbClr val="000000"/>
                  </a:solidFill>
                  <a:latin typeface="Times New Roman" pitchFamily="18" charset="0"/>
                </a:endParaRPr>
              </a:p>
            </p:txBody>
          </p:sp>
          <p:sp>
            <p:nvSpPr>
              <p:cNvPr id="1036" name="Line 4"/>
              <p:cNvSpPr>
                <a:spLocks noChangeShapeType="1"/>
              </p:cNvSpPr>
              <p:nvPr/>
            </p:nvSpPr>
            <p:spPr bwMode="auto">
              <a:xfrm>
                <a:off x="240" y="941"/>
                <a:ext cx="5232" cy="0"/>
              </a:xfrm>
              <a:prstGeom prst="line">
                <a:avLst/>
              </a:prstGeom>
              <a:noFill/>
              <a:ln w="19050">
                <a:solidFill>
                  <a:schemeClr val="bg2"/>
                </a:solidFill>
                <a:round/>
                <a:headEnd/>
                <a:tailEnd/>
              </a:ln>
            </p:spPr>
            <p:txBody>
              <a:bodyPr/>
              <a:lstStyle/>
              <a:p>
                <a:pPr>
                  <a:defRPr/>
                </a:pPr>
                <a:endParaRPr lang="fa-IR">
                  <a:solidFill>
                    <a:srgbClr val="000000"/>
                  </a:solidFill>
                </a:endParaRPr>
              </a:p>
            </p:txBody>
          </p:sp>
        </p:grpSp>
      </p:grpSp>
      <p:sp>
        <p:nvSpPr>
          <p:cNvPr id="262149" name="Rectangle 5"/>
          <p:cNvSpPr>
            <a:spLocks noGrp="1" noChangeArrowheads="1"/>
          </p:cNvSpPr>
          <p:nvPr>
            <p:ph type="title"/>
          </p:nvPr>
        </p:nvSpPr>
        <p:spPr bwMode="auto">
          <a:xfrm>
            <a:off x="1219200" y="277813"/>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62150" name="Rectangle 6"/>
          <p:cNvSpPr>
            <a:spLocks noGrp="1" noChangeArrowheads="1"/>
          </p:cNvSpPr>
          <p:nvPr>
            <p:ph type="body" idx="1"/>
          </p:nvPr>
        </p:nvSpPr>
        <p:spPr bwMode="auto">
          <a:xfrm>
            <a:off x="1219200" y="1600201"/>
            <a:ext cx="103632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62151" name="Rectangle 7"/>
          <p:cNvSpPr>
            <a:spLocks noGrp="1" noChangeArrowheads="1"/>
          </p:cNvSpPr>
          <p:nvPr>
            <p:ph type="dt" sz="half" idx="2"/>
          </p:nvPr>
        </p:nvSpPr>
        <p:spPr bwMode="auto">
          <a:xfrm>
            <a:off x="1219200" y="6251575"/>
            <a:ext cx="2641600" cy="457200"/>
          </a:xfrm>
          <a:prstGeom prst="rect">
            <a:avLst/>
          </a:prstGeom>
          <a:noFill/>
          <a:ex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fld id="{D1B6198C-C29F-4F18-85A8-2CEE4A16CFC9}" type="datetime3">
              <a:rPr lang="en-US" smtClean="0">
                <a:solidFill>
                  <a:srgbClr val="000000"/>
                </a:solidFill>
              </a:rPr>
              <a:t>2 November 2016</a:t>
            </a:fld>
            <a:endParaRPr lang="en-US">
              <a:solidFill>
                <a:srgbClr val="000000"/>
              </a:solidFill>
            </a:endParaRPr>
          </a:p>
        </p:txBody>
      </p:sp>
      <p:sp>
        <p:nvSpPr>
          <p:cNvPr id="262152" name="Rectangle 8"/>
          <p:cNvSpPr>
            <a:spLocks noGrp="1" noChangeArrowheads="1"/>
          </p:cNvSpPr>
          <p:nvPr>
            <p:ph type="ftr" sz="quarter" idx="3"/>
          </p:nvPr>
        </p:nvSpPr>
        <p:spPr bwMode="auto">
          <a:xfrm>
            <a:off x="4470400" y="6248400"/>
            <a:ext cx="3962400" cy="457200"/>
          </a:xfrm>
          <a:prstGeom prst="rect">
            <a:avLst/>
          </a:prstGeom>
          <a:noFill/>
          <a:ex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r>
              <a:rPr lang="en-US" smtClean="0">
                <a:solidFill>
                  <a:srgbClr val="000000"/>
                </a:solidFill>
              </a:rPr>
              <a:t>Dr. Ali Taghipour  </a:t>
            </a:r>
            <a:endParaRPr lang="en-US">
              <a:solidFill>
                <a:srgbClr val="000000"/>
              </a:solidFill>
            </a:endParaRPr>
          </a:p>
        </p:txBody>
      </p:sp>
      <p:sp>
        <p:nvSpPr>
          <p:cNvPr id="262153" name="Rectangle 9"/>
          <p:cNvSpPr>
            <a:spLocks noGrp="1" noChangeArrowheads="1"/>
          </p:cNvSpPr>
          <p:nvPr>
            <p:ph type="sldNum" sz="quarter" idx="4"/>
          </p:nvPr>
        </p:nvSpPr>
        <p:spPr bwMode="auto">
          <a:xfrm>
            <a:off x="9042400" y="6248400"/>
            <a:ext cx="2540000" cy="457200"/>
          </a:xfrm>
          <a:prstGeom prst="rect">
            <a:avLst/>
          </a:prstGeom>
          <a:noFill/>
          <a:extLst/>
        </p:spPr>
        <p:txBody>
          <a:bodyPr vert="horz" wrap="square" lIns="91440" tIns="45720" rIns="91440" bIns="45720" numCol="1" anchor="t" anchorCtr="0" compatLnSpc="1">
            <a:prstTxWarp prst="textNoShape">
              <a:avLst/>
            </a:prstTxWarp>
          </a:bodyPr>
          <a:lstStyle>
            <a:lvl1pPr algn="r">
              <a:defRPr sz="1000">
                <a:latin typeface="Arial" charset="0"/>
                <a:cs typeface="Arial" charset="0"/>
              </a:defRPr>
            </a:lvl1pPr>
          </a:lstStyle>
          <a:p>
            <a:fld id="{B6F15528-21DE-4FAA-801E-634DDDAF4B2B}" type="slidenum">
              <a:rPr lang="en-US" smtClean="0">
                <a:solidFill>
                  <a:srgbClr val="000000"/>
                </a:solidFill>
              </a:rPr>
              <a:pPr/>
              <a:t>‹#›</a:t>
            </a:fld>
            <a:endParaRPr lang="en-US">
              <a:solidFill>
                <a:srgbClr val="000000"/>
              </a:solidFill>
            </a:endParaRPr>
          </a:p>
        </p:txBody>
      </p:sp>
      <p:sp>
        <p:nvSpPr>
          <p:cNvPr id="1032" name="Line 10"/>
          <p:cNvSpPr>
            <a:spLocks noChangeShapeType="1"/>
          </p:cNvSpPr>
          <p:nvPr/>
        </p:nvSpPr>
        <p:spPr bwMode="auto">
          <a:xfrm>
            <a:off x="0" y="4876800"/>
            <a:ext cx="812800" cy="0"/>
          </a:xfrm>
          <a:prstGeom prst="line">
            <a:avLst/>
          </a:prstGeom>
          <a:noFill/>
          <a:ln w="44450">
            <a:solidFill>
              <a:schemeClr val="bg2"/>
            </a:solidFill>
            <a:round/>
            <a:headEnd/>
            <a:tailEnd/>
          </a:ln>
        </p:spPr>
        <p:txBody>
          <a:bodyPr/>
          <a:lstStyle/>
          <a:p>
            <a:pPr>
              <a:defRPr/>
            </a:pPr>
            <a:endParaRPr lang="fa-IR">
              <a:solidFill>
                <a:srgbClr val="000000"/>
              </a:solidFill>
            </a:endParaRPr>
          </a:p>
        </p:txBody>
      </p:sp>
    </p:spTree>
    <p:extLst>
      <p:ext uri="{BB962C8B-B14F-4D97-AF65-F5344CB8AC3E}">
        <p14:creationId xmlns:p14="http://schemas.microsoft.com/office/powerpoint/2010/main" val="3581623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62149"/>
                                        </p:tgtEl>
                                        <p:attrNameLst>
                                          <p:attrName>style.visibility</p:attrName>
                                        </p:attrNameLst>
                                      </p:cBhvr>
                                      <p:to>
                                        <p:strVal val="visible"/>
                                      </p:to>
                                    </p:set>
                                    <p:animEffect transition="in" filter="fade">
                                      <p:cBhvr>
                                        <p:cTn id="7" dur="768" decel="100000"/>
                                        <p:tgtEl>
                                          <p:spTgt spid="262149"/>
                                        </p:tgtEl>
                                      </p:cBhvr>
                                    </p:animEffect>
                                    <p:animScale>
                                      <p:cBhvr>
                                        <p:cTn id="8" dur="768" decel="100000"/>
                                        <p:tgtEl>
                                          <p:spTgt spid="262149"/>
                                        </p:tgtEl>
                                      </p:cBhvr>
                                      <p:from x="10000" y="10000"/>
                                      <p:to x="200000" y="450000"/>
                                    </p:animScale>
                                    <p:animScale>
                                      <p:cBhvr>
                                        <p:cTn id="9" dur="1230" accel="100000" fill="hold">
                                          <p:stCondLst>
                                            <p:cond delay="768"/>
                                          </p:stCondLst>
                                        </p:cTn>
                                        <p:tgtEl>
                                          <p:spTgt spid="262149"/>
                                        </p:tgtEl>
                                      </p:cBhvr>
                                      <p:from x="200000" y="450000"/>
                                      <p:to x="100000" y="100000"/>
                                    </p:animScale>
                                    <p:set>
                                      <p:cBhvr>
                                        <p:cTn id="10" dur="768" fill="hold"/>
                                        <p:tgtEl>
                                          <p:spTgt spid="262149"/>
                                        </p:tgtEl>
                                        <p:attrNameLst>
                                          <p:attrName>ppt_x</p:attrName>
                                        </p:attrNameLst>
                                      </p:cBhvr>
                                      <p:to>
                                        <p:strVal val="(0.5)"/>
                                      </p:to>
                                    </p:set>
                                    <p:anim from="(0.5)" to="(#ppt_x)" calcmode="lin" valueType="num">
                                      <p:cBhvr>
                                        <p:cTn id="11" dur="1230" accel="100000" fill="hold">
                                          <p:stCondLst>
                                            <p:cond delay="768"/>
                                          </p:stCondLst>
                                        </p:cTn>
                                        <p:tgtEl>
                                          <p:spTgt spid="262149"/>
                                        </p:tgtEl>
                                        <p:attrNameLst>
                                          <p:attrName>ppt_x</p:attrName>
                                        </p:attrNameLst>
                                      </p:cBhvr>
                                    </p:anim>
                                    <p:set>
                                      <p:cBhvr>
                                        <p:cTn id="12" dur="768" fill="hold"/>
                                        <p:tgtEl>
                                          <p:spTgt spid="262149"/>
                                        </p:tgtEl>
                                        <p:attrNameLst>
                                          <p:attrName>ppt_y</p:attrName>
                                        </p:attrNameLst>
                                      </p:cBhvr>
                                      <p:to>
                                        <p:strVal val="(#ppt_y+0.4)"/>
                                      </p:to>
                                    </p:set>
                                    <p:anim from="(#ppt_y+0.4)" to="(#ppt_y)" calcmode="lin" valueType="num">
                                      <p:cBhvr>
                                        <p:cTn id="13" dur="1230" accel="100000" fill="hold">
                                          <p:stCondLst>
                                            <p:cond delay="768"/>
                                          </p:stCondLst>
                                        </p:cTn>
                                        <p:tgtEl>
                                          <p:spTgt spid="26214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62150">
                                            <p:txEl>
                                              <p:pRg st="0" end="0"/>
                                            </p:txEl>
                                          </p:spTgt>
                                        </p:tgtEl>
                                        <p:attrNameLst>
                                          <p:attrName>style.visibility</p:attrName>
                                        </p:attrNameLst>
                                      </p:cBhvr>
                                      <p:to>
                                        <p:strVal val="visible"/>
                                      </p:to>
                                    </p:set>
                                    <p:anim calcmode="lin" valueType="num">
                                      <p:cBhvr>
                                        <p:cTn id="18" dur="500" fill="hold"/>
                                        <p:tgtEl>
                                          <p:spTgt spid="26215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6215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6215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62150">
                                            <p:txEl>
                                              <p:pRg st="1" end="1"/>
                                            </p:txEl>
                                          </p:spTgt>
                                        </p:tgtEl>
                                        <p:attrNameLst>
                                          <p:attrName>style.visibility</p:attrName>
                                        </p:attrNameLst>
                                      </p:cBhvr>
                                      <p:to>
                                        <p:strVal val="visible"/>
                                      </p:to>
                                    </p:set>
                                    <p:anim calcmode="lin" valueType="num">
                                      <p:cBhvr>
                                        <p:cTn id="23" dur="500" fill="hold"/>
                                        <p:tgtEl>
                                          <p:spTgt spid="26215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215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6215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62150">
                                            <p:txEl>
                                              <p:pRg st="2" end="2"/>
                                            </p:txEl>
                                          </p:spTgt>
                                        </p:tgtEl>
                                        <p:attrNameLst>
                                          <p:attrName>style.visibility</p:attrName>
                                        </p:attrNameLst>
                                      </p:cBhvr>
                                      <p:to>
                                        <p:strVal val="visible"/>
                                      </p:to>
                                    </p:set>
                                    <p:anim calcmode="lin" valueType="num">
                                      <p:cBhvr>
                                        <p:cTn id="28" dur="500" fill="hold"/>
                                        <p:tgtEl>
                                          <p:spTgt spid="26215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6215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6215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62150">
                                            <p:txEl>
                                              <p:pRg st="3" end="3"/>
                                            </p:txEl>
                                          </p:spTgt>
                                        </p:tgtEl>
                                        <p:attrNameLst>
                                          <p:attrName>style.visibility</p:attrName>
                                        </p:attrNameLst>
                                      </p:cBhvr>
                                      <p:to>
                                        <p:strVal val="visible"/>
                                      </p:to>
                                    </p:set>
                                    <p:anim calcmode="lin" valueType="num">
                                      <p:cBhvr>
                                        <p:cTn id="33" dur="500" fill="hold"/>
                                        <p:tgtEl>
                                          <p:spTgt spid="26215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6215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6215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62150">
                                            <p:txEl>
                                              <p:pRg st="4" end="4"/>
                                            </p:txEl>
                                          </p:spTgt>
                                        </p:tgtEl>
                                        <p:attrNameLst>
                                          <p:attrName>style.visibility</p:attrName>
                                        </p:attrNameLst>
                                      </p:cBhvr>
                                      <p:to>
                                        <p:strVal val="visible"/>
                                      </p:to>
                                    </p:set>
                                    <p:anim calcmode="lin" valueType="num">
                                      <p:cBhvr>
                                        <p:cTn id="38" dur="500" fill="hold"/>
                                        <p:tgtEl>
                                          <p:spTgt spid="26215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6215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62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p:bldP spid="262150" grpId="0" build="p">
        <p:tmplLst>
          <p:tmpl lvl="1">
            <p:tnLst>
              <p:par>
                <p:cTn presetID="53" presetClass="entr" presetSubtype="0" fill="hold" nodeType="clickEffect">
                  <p:stCondLst>
                    <p:cond delay="0"/>
                  </p:stCondLst>
                  <p:childTnLst>
                    <p:set>
                      <p:cBhvr>
                        <p:cTn dur="1" fill="hold">
                          <p:stCondLst>
                            <p:cond delay="0"/>
                          </p:stCondLst>
                        </p:cTn>
                        <p:tgtEl>
                          <p:spTgt spid="262150"/>
                        </p:tgtEl>
                        <p:attrNameLst>
                          <p:attrName>style.visibility</p:attrName>
                        </p:attrNameLst>
                      </p:cBhvr>
                      <p:to>
                        <p:strVal val="visible"/>
                      </p:to>
                    </p:set>
                    <p:anim calcmode="lin" valueType="num">
                      <p:cBhvr>
                        <p:cTn dur="500" fill="hold"/>
                        <p:tgtEl>
                          <p:spTgt spid="262150"/>
                        </p:tgtEl>
                        <p:attrNameLst>
                          <p:attrName>ppt_w</p:attrName>
                        </p:attrNameLst>
                      </p:cBhvr>
                      <p:tavLst>
                        <p:tav tm="0">
                          <p:val>
                            <p:fltVal val="0"/>
                          </p:val>
                        </p:tav>
                        <p:tav tm="100000">
                          <p:val>
                            <p:strVal val="#ppt_w"/>
                          </p:val>
                        </p:tav>
                      </p:tavLst>
                    </p:anim>
                    <p:anim calcmode="lin" valueType="num">
                      <p:cBhvr>
                        <p:cTn dur="500" fill="hold"/>
                        <p:tgtEl>
                          <p:spTgt spid="262150"/>
                        </p:tgtEl>
                        <p:attrNameLst>
                          <p:attrName>ppt_h</p:attrName>
                        </p:attrNameLst>
                      </p:cBhvr>
                      <p:tavLst>
                        <p:tav tm="0">
                          <p:val>
                            <p:fltVal val="0"/>
                          </p:val>
                        </p:tav>
                        <p:tav tm="100000">
                          <p:val>
                            <p:strVal val="#ppt_h"/>
                          </p:val>
                        </p:tav>
                      </p:tavLst>
                    </p:anim>
                    <p:animEffect transition="in" filter="fade">
                      <p:cBhvr>
                        <p:cTn dur="500"/>
                        <p:tgtEl>
                          <p:spTgt spid="262150"/>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262150"/>
                        </p:tgtEl>
                        <p:attrNameLst>
                          <p:attrName>style.visibility</p:attrName>
                        </p:attrNameLst>
                      </p:cBhvr>
                      <p:to>
                        <p:strVal val="visible"/>
                      </p:to>
                    </p:set>
                    <p:anim calcmode="lin" valueType="num">
                      <p:cBhvr>
                        <p:cTn dur="500" fill="hold"/>
                        <p:tgtEl>
                          <p:spTgt spid="262150"/>
                        </p:tgtEl>
                        <p:attrNameLst>
                          <p:attrName>ppt_w</p:attrName>
                        </p:attrNameLst>
                      </p:cBhvr>
                      <p:tavLst>
                        <p:tav tm="0">
                          <p:val>
                            <p:fltVal val="0"/>
                          </p:val>
                        </p:tav>
                        <p:tav tm="100000">
                          <p:val>
                            <p:strVal val="#ppt_w"/>
                          </p:val>
                        </p:tav>
                      </p:tavLst>
                    </p:anim>
                    <p:anim calcmode="lin" valueType="num">
                      <p:cBhvr>
                        <p:cTn dur="500" fill="hold"/>
                        <p:tgtEl>
                          <p:spTgt spid="262150"/>
                        </p:tgtEl>
                        <p:attrNameLst>
                          <p:attrName>ppt_h</p:attrName>
                        </p:attrNameLst>
                      </p:cBhvr>
                      <p:tavLst>
                        <p:tav tm="0">
                          <p:val>
                            <p:fltVal val="0"/>
                          </p:val>
                        </p:tav>
                        <p:tav tm="100000">
                          <p:val>
                            <p:strVal val="#ppt_h"/>
                          </p:val>
                        </p:tav>
                      </p:tavLst>
                    </p:anim>
                    <p:animEffect transition="in" filter="fade">
                      <p:cBhvr>
                        <p:cTn dur="500"/>
                        <p:tgtEl>
                          <p:spTgt spid="262150"/>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262150"/>
                        </p:tgtEl>
                        <p:attrNameLst>
                          <p:attrName>style.visibility</p:attrName>
                        </p:attrNameLst>
                      </p:cBhvr>
                      <p:to>
                        <p:strVal val="visible"/>
                      </p:to>
                    </p:set>
                    <p:anim calcmode="lin" valueType="num">
                      <p:cBhvr>
                        <p:cTn dur="500" fill="hold"/>
                        <p:tgtEl>
                          <p:spTgt spid="262150"/>
                        </p:tgtEl>
                        <p:attrNameLst>
                          <p:attrName>ppt_w</p:attrName>
                        </p:attrNameLst>
                      </p:cBhvr>
                      <p:tavLst>
                        <p:tav tm="0">
                          <p:val>
                            <p:fltVal val="0"/>
                          </p:val>
                        </p:tav>
                        <p:tav tm="100000">
                          <p:val>
                            <p:strVal val="#ppt_w"/>
                          </p:val>
                        </p:tav>
                      </p:tavLst>
                    </p:anim>
                    <p:anim calcmode="lin" valueType="num">
                      <p:cBhvr>
                        <p:cTn dur="500" fill="hold"/>
                        <p:tgtEl>
                          <p:spTgt spid="262150"/>
                        </p:tgtEl>
                        <p:attrNameLst>
                          <p:attrName>ppt_h</p:attrName>
                        </p:attrNameLst>
                      </p:cBhvr>
                      <p:tavLst>
                        <p:tav tm="0">
                          <p:val>
                            <p:fltVal val="0"/>
                          </p:val>
                        </p:tav>
                        <p:tav tm="100000">
                          <p:val>
                            <p:strVal val="#ppt_h"/>
                          </p:val>
                        </p:tav>
                      </p:tavLst>
                    </p:anim>
                    <p:animEffect transition="in" filter="fade">
                      <p:cBhvr>
                        <p:cTn dur="500"/>
                        <p:tgtEl>
                          <p:spTgt spid="262150"/>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262150"/>
                        </p:tgtEl>
                        <p:attrNameLst>
                          <p:attrName>style.visibility</p:attrName>
                        </p:attrNameLst>
                      </p:cBhvr>
                      <p:to>
                        <p:strVal val="visible"/>
                      </p:to>
                    </p:set>
                    <p:anim calcmode="lin" valueType="num">
                      <p:cBhvr>
                        <p:cTn dur="500" fill="hold"/>
                        <p:tgtEl>
                          <p:spTgt spid="262150"/>
                        </p:tgtEl>
                        <p:attrNameLst>
                          <p:attrName>ppt_w</p:attrName>
                        </p:attrNameLst>
                      </p:cBhvr>
                      <p:tavLst>
                        <p:tav tm="0">
                          <p:val>
                            <p:fltVal val="0"/>
                          </p:val>
                        </p:tav>
                        <p:tav tm="100000">
                          <p:val>
                            <p:strVal val="#ppt_w"/>
                          </p:val>
                        </p:tav>
                      </p:tavLst>
                    </p:anim>
                    <p:anim calcmode="lin" valueType="num">
                      <p:cBhvr>
                        <p:cTn dur="500" fill="hold"/>
                        <p:tgtEl>
                          <p:spTgt spid="262150"/>
                        </p:tgtEl>
                        <p:attrNameLst>
                          <p:attrName>ppt_h</p:attrName>
                        </p:attrNameLst>
                      </p:cBhvr>
                      <p:tavLst>
                        <p:tav tm="0">
                          <p:val>
                            <p:fltVal val="0"/>
                          </p:val>
                        </p:tav>
                        <p:tav tm="100000">
                          <p:val>
                            <p:strVal val="#ppt_h"/>
                          </p:val>
                        </p:tav>
                      </p:tavLst>
                    </p:anim>
                    <p:animEffect transition="in" filter="fade">
                      <p:cBhvr>
                        <p:cTn dur="500"/>
                        <p:tgtEl>
                          <p:spTgt spid="262150"/>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262150"/>
                        </p:tgtEl>
                        <p:attrNameLst>
                          <p:attrName>style.visibility</p:attrName>
                        </p:attrNameLst>
                      </p:cBhvr>
                      <p:to>
                        <p:strVal val="visible"/>
                      </p:to>
                    </p:set>
                    <p:anim calcmode="lin" valueType="num">
                      <p:cBhvr>
                        <p:cTn dur="500" fill="hold"/>
                        <p:tgtEl>
                          <p:spTgt spid="262150"/>
                        </p:tgtEl>
                        <p:attrNameLst>
                          <p:attrName>ppt_w</p:attrName>
                        </p:attrNameLst>
                      </p:cBhvr>
                      <p:tavLst>
                        <p:tav tm="0">
                          <p:val>
                            <p:fltVal val="0"/>
                          </p:val>
                        </p:tav>
                        <p:tav tm="100000">
                          <p:val>
                            <p:strVal val="#ppt_w"/>
                          </p:val>
                        </p:tav>
                      </p:tavLst>
                    </p:anim>
                    <p:anim calcmode="lin" valueType="num">
                      <p:cBhvr>
                        <p:cTn dur="500" fill="hold"/>
                        <p:tgtEl>
                          <p:spTgt spid="262150"/>
                        </p:tgtEl>
                        <p:attrNameLst>
                          <p:attrName>ppt_h</p:attrName>
                        </p:attrNameLst>
                      </p:cBhvr>
                      <p:tavLst>
                        <p:tav tm="0">
                          <p:val>
                            <p:fltVal val="0"/>
                          </p:val>
                        </p:tav>
                        <p:tav tm="100000">
                          <p:val>
                            <p:strVal val="#ppt_h"/>
                          </p:val>
                        </p:tav>
                      </p:tavLst>
                    </p:anim>
                    <p:animEffect transition="in" filter="fade">
                      <p:cBhvr>
                        <p:cTn dur="500"/>
                        <p:tgtEl>
                          <p:spTgt spid="262150"/>
                        </p:tgtEl>
                      </p:cBhvr>
                    </p:animEffect>
                  </p:childTnLst>
                </p:cTn>
              </p:par>
            </p:tnLst>
          </p:tmpl>
        </p:tmplLst>
      </p:bldP>
    </p:bldLst>
  </p:timing>
  <p:hf hd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charset="0"/>
        </a:defRPr>
      </a:lvl2pPr>
      <a:lvl3pPr algn="l" rtl="0" eaLnBrk="1" fontAlgn="base" hangingPunct="1">
        <a:spcBef>
          <a:spcPct val="0"/>
        </a:spcBef>
        <a:spcAft>
          <a:spcPct val="0"/>
        </a:spcAft>
        <a:defRPr sz="4200">
          <a:solidFill>
            <a:schemeClr val="tx2"/>
          </a:solidFill>
          <a:latin typeface="Times New Roman" pitchFamily="18" charset="0"/>
          <a:cs typeface="Arial" charset="0"/>
        </a:defRPr>
      </a:lvl3pPr>
      <a:lvl4pPr algn="l" rtl="0" eaLnBrk="1" fontAlgn="base" hangingPunct="1">
        <a:spcBef>
          <a:spcPct val="0"/>
        </a:spcBef>
        <a:spcAft>
          <a:spcPct val="0"/>
        </a:spcAft>
        <a:defRPr sz="4200">
          <a:solidFill>
            <a:schemeClr val="tx2"/>
          </a:solidFill>
          <a:latin typeface="Times New Roman" pitchFamily="18" charset="0"/>
          <a:cs typeface="Arial" charset="0"/>
        </a:defRPr>
      </a:lvl4pPr>
      <a:lvl5pPr algn="l" rtl="0" eaLnBrk="1" fontAlgn="base" hangingPunct="1">
        <a:spcBef>
          <a:spcPct val="0"/>
        </a:spcBef>
        <a:spcAft>
          <a:spcPct val="0"/>
        </a:spcAft>
        <a:defRPr sz="4200">
          <a:solidFill>
            <a:schemeClr val="tx2"/>
          </a:solidFill>
          <a:latin typeface="Times New Roman" pitchFamily="18" charset="0"/>
          <a:cs typeface="Arial" charset="0"/>
        </a:defRPr>
      </a:lvl5pPr>
      <a:lvl6pPr marL="457200" algn="l" rtl="0" eaLnBrk="1" fontAlgn="base" hangingPunct="1">
        <a:spcBef>
          <a:spcPct val="0"/>
        </a:spcBef>
        <a:spcAft>
          <a:spcPct val="0"/>
        </a:spcAft>
        <a:defRPr sz="4200">
          <a:solidFill>
            <a:schemeClr val="tx2"/>
          </a:solidFill>
          <a:latin typeface="Times New Roman" pitchFamily="18" charset="0"/>
          <a:cs typeface="Arial" charset="0"/>
        </a:defRPr>
      </a:lvl6pPr>
      <a:lvl7pPr marL="914400" algn="l" rtl="0" eaLnBrk="1" fontAlgn="base" hangingPunct="1">
        <a:spcBef>
          <a:spcPct val="0"/>
        </a:spcBef>
        <a:spcAft>
          <a:spcPct val="0"/>
        </a:spcAft>
        <a:defRPr sz="4200">
          <a:solidFill>
            <a:schemeClr val="tx2"/>
          </a:solidFill>
          <a:latin typeface="Times New Roman" pitchFamily="18" charset="0"/>
          <a:cs typeface="Arial"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000">
              <a:schemeClr val="bg1"/>
            </a:gs>
            <a:gs pos="100000">
              <a:schemeClr val="accent2">
                <a:lumMod val="75000"/>
              </a:schemeClr>
            </a:gs>
          </a:gsLst>
          <a:lin ang="5400000" scaled="1"/>
          <a:tileRect/>
        </a:gra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vl1pPr>
          </a:lstStyle>
          <a:p>
            <a:pPr fontAlgn="base">
              <a:spcBef>
                <a:spcPct val="0"/>
              </a:spcBef>
              <a:spcAft>
                <a:spcPct val="0"/>
              </a:spcAft>
            </a:pPr>
            <a:r>
              <a:rPr lang="en-GB" altLang="en-US" smtClean="0">
                <a:solidFill>
                  <a:srgbClr val="000000"/>
                </a:solidFill>
              </a:rPr>
              <a:t>Dr. Ali Taghipour  </a:t>
            </a:r>
            <a:endParaRPr lang="en-GB" altLang="en-US">
              <a:solidFill>
                <a:srgbClr val="000000"/>
              </a:solidFill>
            </a:endParaRPr>
          </a:p>
        </p:txBody>
      </p:sp>
      <p:sp>
        <p:nvSpPr>
          <p:cNvPr id="357379" name="Rectangle 3"/>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Arial Black" panose="020B0A04020102020204" pitchFamily="34" charset="0"/>
              </a:defRPr>
            </a:lvl1pPr>
          </a:lstStyle>
          <a:p>
            <a:pPr fontAlgn="base">
              <a:spcBef>
                <a:spcPct val="0"/>
              </a:spcBef>
              <a:spcAft>
                <a:spcPct val="0"/>
              </a:spcAft>
            </a:pPr>
            <a:fld id="{BBEC1A65-D538-45E5-A7A9-1F9E6EC44139}" type="slidenum">
              <a:rPr lang="en-GB" altLang="en-US">
                <a:solidFill>
                  <a:srgbClr val="000000"/>
                </a:solidFill>
              </a:rPr>
              <a:pPr fontAlgn="base">
                <a:spcBef>
                  <a:spcPct val="0"/>
                </a:spcBef>
                <a:spcAft>
                  <a:spcPct val="0"/>
                </a:spcAft>
              </a:pPr>
              <a:t>‹#›</a:t>
            </a:fld>
            <a:endParaRPr lang="en-GB" altLang="en-US">
              <a:solidFill>
                <a:srgbClr val="000000"/>
              </a:solidFill>
            </a:endParaRPr>
          </a:p>
        </p:txBody>
      </p:sp>
      <p:grpSp>
        <p:nvGrpSpPr>
          <p:cNvPr id="357380" name="Group 4"/>
          <p:cNvGrpSpPr>
            <a:grpSpLocks/>
          </p:cNvGrpSpPr>
          <p:nvPr/>
        </p:nvGrpSpPr>
        <p:grpSpPr bwMode="auto">
          <a:xfrm>
            <a:off x="0" y="0"/>
            <a:ext cx="12192000" cy="546100"/>
            <a:chOff x="0" y="0"/>
            <a:chExt cx="5760" cy="344"/>
          </a:xfrm>
        </p:grpSpPr>
        <p:sp>
          <p:nvSpPr>
            <p:cNvPr id="35738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738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738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1350">
                <a:solidFill>
                  <a:srgbClr val="666699"/>
                </a:solidFill>
              </a:endParaRPr>
            </a:p>
          </p:txBody>
        </p:sp>
        <p:sp>
          <p:nvSpPr>
            <p:cNvPr id="35738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1350">
                <a:solidFill>
                  <a:srgbClr val="666699"/>
                </a:solidFill>
              </a:endParaRPr>
            </a:p>
          </p:txBody>
        </p:sp>
        <p:sp>
          <p:nvSpPr>
            <p:cNvPr id="35738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1350">
                <a:solidFill>
                  <a:srgbClr val="9999CC"/>
                </a:solidFill>
              </a:endParaRPr>
            </a:p>
          </p:txBody>
        </p:sp>
        <p:sp>
          <p:nvSpPr>
            <p:cNvPr id="35738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1350">
                <a:solidFill>
                  <a:srgbClr val="666699"/>
                </a:solidFill>
              </a:endParaRPr>
            </a:p>
          </p:txBody>
        </p:sp>
        <p:sp>
          <p:nvSpPr>
            <p:cNvPr id="35738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738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1350">
                <a:solidFill>
                  <a:srgbClr val="9999CC"/>
                </a:solidFill>
              </a:endParaRPr>
            </a:p>
          </p:txBody>
        </p:sp>
        <p:sp>
          <p:nvSpPr>
            <p:cNvPr id="35738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1350">
                <a:solidFill>
                  <a:srgbClr val="9999CC"/>
                </a:solidFill>
              </a:endParaRPr>
            </a:p>
          </p:txBody>
        </p:sp>
      </p:grpSp>
      <p:sp>
        <p:nvSpPr>
          <p:cNvPr id="357390" name="Rectangle 14"/>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57391" name="Rectangle 15"/>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57392" name="Rectangle 1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vl1pPr>
          </a:lstStyle>
          <a:p>
            <a:pPr fontAlgn="base">
              <a:spcBef>
                <a:spcPct val="0"/>
              </a:spcBef>
              <a:spcAft>
                <a:spcPct val="0"/>
              </a:spcAft>
            </a:pPr>
            <a:fld id="{423516B7-E8E4-4A68-B641-F9D3574C4792}"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2342004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p:txStyles>
    <p:titleStyle>
      <a:lvl1pPr algn="l" rtl="0" fontAlgn="base">
        <a:spcBef>
          <a:spcPct val="0"/>
        </a:spcBef>
        <a:spcAft>
          <a:spcPct val="0"/>
        </a:spcAft>
        <a:defRPr sz="3300" kern="1200">
          <a:solidFill>
            <a:schemeClr val="tx1"/>
          </a:solidFill>
          <a:latin typeface="+mj-lt"/>
          <a:ea typeface="+mj-ea"/>
          <a:cs typeface="+mj-cs"/>
        </a:defRPr>
      </a:lvl1pPr>
      <a:lvl2pPr algn="l"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342900" algn="l"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685800" algn="l"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028700" algn="l"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371600" algn="l" rtl="0" fontAlgn="base">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lr>
          <a:schemeClr val="bg2"/>
        </a:buClr>
        <a:buSzPct val="75000"/>
        <a:buFont typeface="Wingdings" panose="05000000000000000000" pitchFamily="2" charset="2"/>
        <a:buChar char="n"/>
        <a:defRPr sz="2400" kern="1200">
          <a:solidFill>
            <a:schemeClr val="tx1"/>
          </a:solidFill>
          <a:latin typeface="+mn-lt"/>
          <a:ea typeface="+mn-ea"/>
          <a:cs typeface="+mn-cs"/>
        </a:defRPr>
      </a:lvl1pPr>
      <a:lvl2pPr marL="557213" indent="-214313" algn="l" rtl="0" fontAlgn="base">
        <a:spcBef>
          <a:spcPct val="20000"/>
        </a:spcBef>
        <a:spcAft>
          <a:spcPct val="0"/>
        </a:spcAft>
        <a:buClr>
          <a:schemeClr val="accent2"/>
        </a:buClr>
        <a:buSzPct val="80000"/>
        <a:buFont typeface="Wingdings" panose="05000000000000000000" pitchFamily="2" charset="2"/>
        <a:buChar char="¨"/>
        <a:defRPr sz="2100" kern="1200">
          <a:solidFill>
            <a:schemeClr val="tx1"/>
          </a:solidFill>
          <a:latin typeface="+mn-lt"/>
          <a:ea typeface="+mn-ea"/>
          <a:cs typeface="+mn-cs"/>
        </a:defRPr>
      </a:lvl2pPr>
      <a:lvl3pPr marL="857250" indent="-171450" algn="l" rtl="0" fontAlgn="base">
        <a:spcBef>
          <a:spcPct val="20000"/>
        </a:spcBef>
        <a:spcAft>
          <a:spcPct val="0"/>
        </a:spcAft>
        <a:buClr>
          <a:schemeClr val="bg2"/>
        </a:buClr>
        <a:buSzPct val="65000"/>
        <a:buFont typeface="Wingdings" panose="05000000000000000000" pitchFamily="2" charset="2"/>
        <a:buChar char="n"/>
        <a:defRPr sz="1800" kern="1200">
          <a:solidFill>
            <a:schemeClr val="tx1"/>
          </a:solidFill>
          <a:latin typeface="+mn-lt"/>
          <a:ea typeface="+mn-ea"/>
          <a:cs typeface="+mn-cs"/>
        </a:defRPr>
      </a:lvl3pPr>
      <a:lvl4pPr marL="1200150" indent="-171450" algn="l" rtl="0" fontAlgn="base">
        <a:spcBef>
          <a:spcPct val="20000"/>
        </a:spcBef>
        <a:spcAft>
          <a:spcPct val="0"/>
        </a:spcAft>
        <a:buClr>
          <a:schemeClr val="accent2"/>
        </a:buClr>
        <a:buSzPct val="70000"/>
        <a:buFont typeface="Wingdings" panose="05000000000000000000" pitchFamily="2" charset="2"/>
        <a:buChar char="¨"/>
        <a:defRPr sz="1500" kern="1200">
          <a:solidFill>
            <a:schemeClr val="tx1"/>
          </a:solidFill>
          <a:latin typeface="+mn-lt"/>
          <a:ea typeface="+mn-ea"/>
          <a:cs typeface="+mn-cs"/>
        </a:defRPr>
      </a:lvl4pPr>
      <a:lvl5pPr marL="1543050" indent="-171450" algn="l" rtl="0" fontAlgn="base">
        <a:spcBef>
          <a:spcPct val="20000"/>
        </a:spcBef>
        <a:spcAft>
          <a:spcPct val="0"/>
        </a:spcAft>
        <a:buClr>
          <a:schemeClr val="bg2"/>
        </a:buClr>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Visio_2003-2010_Drawing1.vsd"/></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parsquran.com/data/show.php?user=far&amp;lang=far&amp;ayat=1&amp;sura=68"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cmje.org/"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icmje-recommendations.pdf" TargetMode="External"/><Relationship Id="rId2" Type="http://schemas.openxmlformats.org/officeDocument/2006/relationships/hyperlink" Target="http://www.icmje.org/" TargetMode="Externa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1575;&#1582;&#1604;&#1575;&#1602;%20&#1583;&#1585;%20&#1575;&#1606;&#1578;&#1588;&#1575;&#1585;/&#1583;&#1587;&#1578;&#1576;&#1585;&#1583;%20&#1593;&#1604;&#1605;&#1740;.pdf" TargetMode="Externa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pichak.net/bikalam/65/play.php" TargetMode="Externa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7199" y="1851682"/>
            <a:ext cx="9248788" cy="753036"/>
          </a:xfrm>
        </p:spPr>
        <p:txBody>
          <a:bodyPr/>
          <a:lstStyle/>
          <a:p>
            <a:pPr algn="ctr"/>
            <a:r>
              <a:rPr lang="fa-IR" sz="4000" b="1" dirty="0" smtClean="0">
                <a:solidFill>
                  <a:srgbClr val="FFFF00"/>
                </a:solidFill>
              </a:rPr>
              <a:t> اخلاق در انتشار </a:t>
            </a:r>
            <a:endParaRPr lang="en-US" sz="4000" dirty="0">
              <a:solidFill>
                <a:srgbClr val="FFFF00"/>
              </a:solidFill>
            </a:endParaRPr>
          </a:p>
        </p:txBody>
      </p:sp>
      <p:sp>
        <p:nvSpPr>
          <p:cNvPr id="3" name="Subtitle 2"/>
          <p:cNvSpPr>
            <a:spLocks noGrp="1"/>
          </p:cNvSpPr>
          <p:nvPr>
            <p:ph type="subTitle" idx="1"/>
          </p:nvPr>
        </p:nvSpPr>
        <p:spPr>
          <a:xfrm>
            <a:off x="4569609" y="4617245"/>
            <a:ext cx="6604000" cy="1230665"/>
          </a:xfrm>
        </p:spPr>
        <p:txBody>
          <a:bodyPr/>
          <a:lstStyle/>
          <a:p>
            <a:r>
              <a:rPr lang="en-US" sz="1400" b="1" dirty="0" smtClean="0">
                <a:solidFill>
                  <a:schemeClr val="bg2"/>
                </a:solidFill>
                <a:latin typeface="Arial Narrow"/>
                <a:cs typeface="B Titr" panose="00000700000000000000" pitchFamily="2" charset="-78"/>
              </a:rPr>
              <a:t>Dr</a:t>
            </a:r>
            <a:r>
              <a:rPr lang="en-US" sz="1400" b="1" dirty="0">
                <a:solidFill>
                  <a:schemeClr val="bg2"/>
                </a:solidFill>
                <a:latin typeface="Arial Narrow"/>
                <a:cs typeface="B Titr" panose="00000700000000000000" pitchFamily="2" charset="-78"/>
              </a:rPr>
              <a:t>. Ali  Taghipour, MD. PhD</a:t>
            </a:r>
            <a:r>
              <a:rPr lang="en-US" sz="1400" dirty="0">
                <a:solidFill>
                  <a:schemeClr val="bg2"/>
                </a:solidFill>
                <a:latin typeface="Arial Narrow"/>
              </a:rPr>
              <a:t/>
            </a:r>
            <a:br>
              <a:rPr lang="en-US" sz="1400" dirty="0">
                <a:solidFill>
                  <a:schemeClr val="bg2"/>
                </a:solidFill>
                <a:latin typeface="Arial Narrow"/>
              </a:rPr>
            </a:br>
            <a:r>
              <a:rPr lang="en-US" sz="1400" dirty="0">
                <a:solidFill>
                  <a:schemeClr val="bg2"/>
                </a:solidFill>
                <a:latin typeface="Arial Narrow"/>
              </a:rPr>
              <a:t>Associate Professor in </a:t>
            </a:r>
            <a:r>
              <a:rPr lang="en-US" sz="1400" dirty="0" smtClean="0">
                <a:solidFill>
                  <a:schemeClr val="bg2"/>
                </a:solidFill>
                <a:latin typeface="Arial Narrow"/>
              </a:rPr>
              <a:t>Epidemiology, Department of Epidemiology &amp; Biostatistics</a:t>
            </a:r>
            <a:r>
              <a:rPr lang="en-US" sz="1400" dirty="0">
                <a:solidFill>
                  <a:schemeClr val="bg2"/>
                </a:solidFill>
                <a:latin typeface="Arial Narrow"/>
              </a:rPr>
              <a:t/>
            </a:r>
            <a:br>
              <a:rPr lang="en-US" sz="1400" dirty="0">
                <a:solidFill>
                  <a:schemeClr val="bg2"/>
                </a:solidFill>
                <a:latin typeface="Arial Narrow"/>
              </a:rPr>
            </a:br>
            <a:r>
              <a:rPr lang="en-US" sz="1400" dirty="0">
                <a:solidFill>
                  <a:schemeClr val="bg2"/>
                </a:solidFill>
                <a:latin typeface="Arial Narrow"/>
              </a:rPr>
              <a:t>Management &amp; Social Determinants of Health Research Center, Cancer Research Center</a:t>
            </a:r>
          </a:p>
          <a:p>
            <a:r>
              <a:rPr lang="en-US" sz="1400" dirty="0" smtClean="0">
                <a:solidFill>
                  <a:schemeClr val="bg2"/>
                </a:solidFill>
                <a:latin typeface="Arial Narrow"/>
              </a:rPr>
              <a:t>Faculty </a:t>
            </a:r>
            <a:r>
              <a:rPr lang="en-US" sz="1400" dirty="0">
                <a:solidFill>
                  <a:schemeClr val="bg2"/>
                </a:solidFill>
                <a:latin typeface="Arial Narrow"/>
              </a:rPr>
              <a:t>of Health; Mashhad University of Medical Sciences</a:t>
            </a:r>
            <a:br>
              <a:rPr lang="en-US" sz="1400" dirty="0">
                <a:solidFill>
                  <a:schemeClr val="bg2"/>
                </a:solidFill>
                <a:latin typeface="Arial Narrow"/>
              </a:rPr>
            </a:br>
            <a:r>
              <a:rPr lang="en-US" sz="1400" dirty="0" smtClean="0">
                <a:solidFill>
                  <a:schemeClr val="bg2"/>
                </a:solidFill>
                <a:latin typeface="Arial Narrow"/>
              </a:rPr>
              <a:t>taghipoura@mums.ac.ir</a:t>
            </a:r>
            <a:endParaRPr lang="fa-IR" sz="1400" dirty="0">
              <a:solidFill>
                <a:schemeClr val="bg2"/>
              </a:solidFill>
            </a:endParaRPr>
          </a:p>
        </p:txBody>
      </p:sp>
      <p:sp>
        <p:nvSpPr>
          <p:cNvPr id="6" name="Title 1"/>
          <p:cNvSpPr txBox="1">
            <a:spLocks/>
          </p:cNvSpPr>
          <p:nvPr/>
        </p:nvSpPr>
        <p:spPr bwMode="auto">
          <a:xfrm>
            <a:off x="2607933" y="2409714"/>
            <a:ext cx="9225479" cy="16494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charset="0"/>
              </a:defRPr>
            </a:lvl2pPr>
            <a:lvl3pPr algn="l" rtl="0" eaLnBrk="1" fontAlgn="base" hangingPunct="1">
              <a:spcBef>
                <a:spcPct val="0"/>
              </a:spcBef>
              <a:spcAft>
                <a:spcPct val="0"/>
              </a:spcAft>
              <a:defRPr sz="4200">
                <a:solidFill>
                  <a:schemeClr val="tx2"/>
                </a:solidFill>
                <a:latin typeface="Times New Roman" pitchFamily="18" charset="0"/>
                <a:cs typeface="Arial" charset="0"/>
              </a:defRPr>
            </a:lvl3pPr>
            <a:lvl4pPr algn="l" rtl="0" eaLnBrk="1" fontAlgn="base" hangingPunct="1">
              <a:spcBef>
                <a:spcPct val="0"/>
              </a:spcBef>
              <a:spcAft>
                <a:spcPct val="0"/>
              </a:spcAft>
              <a:defRPr sz="4200">
                <a:solidFill>
                  <a:schemeClr val="tx2"/>
                </a:solidFill>
                <a:latin typeface="Times New Roman" pitchFamily="18" charset="0"/>
                <a:cs typeface="Arial" charset="0"/>
              </a:defRPr>
            </a:lvl4pPr>
            <a:lvl5pPr algn="l" rtl="0" eaLnBrk="1" fontAlgn="base" hangingPunct="1">
              <a:spcBef>
                <a:spcPct val="0"/>
              </a:spcBef>
              <a:spcAft>
                <a:spcPct val="0"/>
              </a:spcAft>
              <a:defRPr sz="4200">
                <a:solidFill>
                  <a:schemeClr val="tx2"/>
                </a:solidFill>
                <a:latin typeface="Times New Roman" pitchFamily="18" charset="0"/>
                <a:cs typeface="Arial" charset="0"/>
              </a:defRPr>
            </a:lvl5pPr>
            <a:lvl6pPr marL="457200" algn="l" rtl="0" eaLnBrk="1" fontAlgn="base" hangingPunct="1">
              <a:spcBef>
                <a:spcPct val="0"/>
              </a:spcBef>
              <a:spcAft>
                <a:spcPct val="0"/>
              </a:spcAft>
              <a:defRPr sz="4200">
                <a:solidFill>
                  <a:schemeClr val="tx2"/>
                </a:solidFill>
                <a:latin typeface="Times New Roman" pitchFamily="18" charset="0"/>
                <a:cs typeface="Arial" charset="0"/>
              </a:defRPr>
            </a:lvl6pPr>
            <a:lvl7pPr marL="914400" algn="l" rtl="0" eaLnBrk="1" fontAlgn="base" hangingPunct="1">
              <a:spcBef>
                <a:spcPct val="0"/>
              </a:spcBef>
              <a:spcAft>
                <a:spcPct val="0"/>
              </a:spcAft>
              <a:defRPr sz="4200">
                <a:solidFill>
                  <a:schemeClr val="tx2"/>
                </a:solidFill>
                <a:latin typeface="Times New Roman" pitchFamily="18" charset="0"/>
                <a:cs typeface="Arial"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charset="0"/>
              </a:defRPr>
            </a:lvl9pPr>
          </a:lstStyle>
          <a:p>
            <a:pPr algn="ctr" rtl="1"/>
            <a:r>
              <a:rPr lang="fa-IR" sz="3600" b="1" kern="0" dirty="0" smtClean="0">
                <a:solidFill>
                  <a:srgbClr val="FFFF00"/>
                </a:solidFill>
              </a:rPr>
              <a:t> سوءرفتارهای پژوهشی در نگارش علمی</a:t>
            </a:r>
            <a:br>
              <a:rPr lang="fa-IR" sz="3600" b="1" kern="0" dirty="0" smtClean="0">
                <a:solidFill>
                  <a:srgbClr val="FFFF00"/>
                </a:solidFill>
              </a:rPr>
            </a:br>
            <a:r>
              <a:rPr lang="en-US" sz="2400" b="1" kern="0" dirty="0" smtClean="0">
                <a:solidFill>
                  <a:srgbClr val="FFFF00"/>
                </a:solidFill>
              </a:rPr>
              <a:t>Ethical research misconduct in  scientific writing</a:t>
            </a:r>
            <a:endParaRPr lang="en-US" sz="2400" kern="0"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311" y="304800"/>
            <a:ext cx="846666" cy="1166369"/>
          </a:xfrm>
          <a:prstGeom prst="rect">
            <a:avLst/>
          </a:prstGeom>
        </p:spPr>
      </p:pic>
    </p:spTree>
    <p:extLst>
      <p:ext uri="{BB962C8B-B14F-4D97-AF65-F5344CB8AC3E}">
        <p14:creationId xmlns:p14="http://schemas.microsoft.com/office/powerpoint/2010/main" val="390909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33023"/>
            <a:ext cx="10538908" cy="914400"/>
          </a:xfrm>
        </p:spPr>
        <p:txBody>
          <a:bodyPr/>
          <a:lstStyle/>
          <a:p>
            <a:pPr algn="ctr" rtl="1"/>
            <a:r>
              <a:rPr lang="fa-IR" sz="4000" b="1" dirty="0" smtClean="0">
                <a:ln w="0"/>
                <a:solidFill>
                  <a:schemeClr val="bg2"/>
                </a:solidFill>
                <a:cs typeface="B Titr" panose="00000700000000000000" pitchFamily="2" charset="-78"/>
              </a:rPr>
              <a:t>مقدمه: اهمیت انتشار علمی</a:t>
            </a:r>
            <a:endParaRPr lang="en-US" sz="40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algn="just" rtl="1"/>
            <a:r>
              <a:rPr lang="fa-IR" b="1" dirty="0">
                <a:cs typeface="B Nazanin" panose="00000400000000000000" pitchFamily="2" charset="-78"/>
              </a:rPr>
              <a:t> عنصر </a:t>
            </a:r>
            <a:r>
              <a:rPr lang="fa-IR" b="1" dirty="0">
                <a:solidFill>
                  <a:srgbClr val="FF0000"/>
                </a:solidFill>
                <a:cs typeface="B Nazanin" panose="00000400000000000000" pitchFamily="2" charset="-78"/>
              </a:rPr>
              <a:t>اطلاعات علمی</a:t>
            </a:r>
            <a:r>
              <a:rPr lang="fa-IR" b="1" dirty="0">
                <a:cs typeface="B Nazanin" panose="00000400000000000000" pitchFamily="2" charset="-78"/>
              </a:rPr>
              <a:t>، و میزان دانش اجتماعی هر جامعه از شاخص های مهم توسعه محسوب می گردد امروزه بدون ترید </a:t>
            </a:r>
            <a:r>
              <a:rPr lang="fa-IR" b="1" dirty="0">
                <a:solidFill>
                  <a:srgbClr val="FF0000"/>
                </a:solidFill>
                <a:cs typeface="B Nazanin" panose="00000400000000000000" pitchFamily="2" charset="-78"/>
              </a:rPr>
              <a:t>نشریات علمی-تخصصی </a:t>
            </a:r>
            <a:r>
              <a:rPr lang="fa-IR" b="1" dirty="0">
                <a:cs typeface="B Nazanin" panose="00000400000000000000" pitchFamily="2" charset="-78"/>
              </a:rPr>
              <a:t>به عنوان ابزاری برای توزیع یافته های علمی جهت گسترش، و شکوفایی پیشرفت هر جامعه و حتی در سطح بین المللی نقش حیاتی و اساسی دارند تا جایی که به آن </a:t>
            </a:r>
            <a:r>
              <a:rPr lang="fa-IR" b="1" dirty="0">
                <a:solidFill>
                  <a:srgbClr val="FF0000"/>
                </a:solidFill>
                <a:cs typeface="B Nazanin" panose="00000400000000000000" pitchFamily="2" charset="-78"/>
              </a:rPr>
              <a:t>سیستم عصبی هر جامعه </a:t>
            </a:r>
            <a:r>
              <a:rPr lang="fa-IR" b="1" dirty="0">
                <a:cs typeface="B Nazanin" panose="00000400000000000000" pitchFamily="2" charset="-78"/>
              </a:rPr>
              <a:t>نیز اطلاق می گردد.  </a:t>
            </a:r>
            <a:endParaRPr lang="fa-IR" b="1" dirty="0" smtClean="0">
              <a:cs typeface="B Nazanin" panose="00000400000000000000" pitchFamily="2" charset="-78"/>
            </a:endParaRPr>
          </a:p>
          <a:p>
            <a:pPr algn="just" rtl="1"/>
            <a:r>
              <a:rPr lang="fa-IR" b="1" dirty="0" smtClean="0">
                <a:cs typeface="B Nazanin" panose="00000400000000000000" pitchFamily="2" charset="-78"/>
              </a:rPr>
              <a:t>انتشار </a:t>
            </a:r>
            <a:r>
              <a:rPr lang="fa-IR" b="1" dirty="0">
                <a:cs typeface="B Nazanin" panose="00000400000000000000" pitchFamily="2" charset="-78"/>
              </a:rPr>
              <a:t>يك مقاله در یک مجله علمی-تخصصی، </a:t>
            </a:r>
            <a:r>
              <a:rPr lang="fa-IR" b="1" dirty="0">
                <a:solidFill>
                  <a:srgbClr val="FF0000"/>
                </a:solidFill>
                <a:cs typeface="B Nazanin" panose="00000400000000000000" pitchFamily="2" charset="-78"/>
              </a:rPr>
              <a:t>آخرين مرحله از پروژة علمي </a:t>
            </a:r>
            <a:r>
              <a:rPr lang="fa-IR" b="1" dirty="0">
                <a:cs typeface="B Nazanin" panose="00000400000000000000" pitchFamily="2" charset="-78"/>
              </a:rPr>
              <a:t>مي باشد كه مدت هاي طولاني زمان صرف آن شده است و پس از تحليل هاي گوناگون به مرحلة چاپ رسيده است و گاهي منابع مالي زيادي را مي طلبد كه هزينة آن بر دوش جامعه است. از ديدگاه جامعه شناسی علم، پژوهشگران افرادي صادق و امين تلقي ميشوند که از آنها انتظار ميرود كه در صداقت و امانتداري كامل و به طور روشن نتايج كار خود را منتشر نمايند </a:t>
            </a: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dirty="0"/>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10</a:t>
            </a:fld>
            <a:endParaRPr lang="en-US"/>
          </a:p>
        </p:txBody>
      </p:sp>
      <p:sp>
        <p:nvSpPr>
          <p:cNvPr id="4" name="Date Placeholder 3"/>
          <p:cNvSpPr>
            <a:spLocks noGrp="1"/>
          </p:cNvSpPr>
          <p:nvPr>
            <p:ph type="dt" sz="half" idx="12"/>
          </p:nvPr>
        </p:nvSpPr>
        <p:spPr/>
        <p:txBody>
          <a:bodyPr/>
          <a:lstStyle/>
          <a:p>
            <a:fld id="{CADE79FF-7750-4749-9020-70C0C74A324F}" type="datetime3">
              <a:rPr lang="en-US" smtClean="0"/>
              <a:t>2 November 2016</a:t>
            </a:fld>
            <a:endParaRPr lang="en-US" dirty="0"/>
          </a:p>
        </p:txBody>
      </p:sp>
    </p:spTree>
    <p:extLst>
      <p:ext uri="{BB962C8B-B14F-4D97-AF65-F5344CB8AC3E}">
        <p14:creationId xmlns:p14="http://schemas.microsoft.com/office/powerpoint/2010/main" val="375625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38666" y="579896"/>
            <a:ext cx="8785225" cy="630238"/>
          </a:xfrm>
          <a:solidFill>
            <a:schemeClr val="bg1"/>
          </a:solidFill>
          <a:ln>
            <a:solidFill>
              <a:schemeClr val="bg1"/>
            </a:solidFill>
            <a:miter lim="800000"/>
            <a:headEnd/>
            <a:tailEnd/>
          </a:ln>
        </p:spPr>
        <p:txBody>
          <a:bodyPr>
            <a:normAutofit/>
          </a:bodyPr>
          <a:lstStyle/>
          <a:p>
            <a:pPr algn="ctr" eaLnBrk="1" hangingPunct="1"/>
            <a:r>
              <a:rPr lang="en-GB" altLang="en-US" sz="3200" dirty="0"/>
              <a:t>The research process: an eight-step model</a:t>
            </a:r>
          </a:p>
        </p:txBody>
      </p:sp>
      <p:graphicFrame>
        <p:nvGraphicFramePr>
          <p:cNvPr id="44035" name="Object 2"/>
          <p:cNvGraphicFramePr>
            <a:graphicFrameLocks noGrp="1" noChangeAspect="1"/>
          </p:cNvGraphicFramePr>
          <p:nvPr>
            <p:ph idx="1"/>
            <p:extLst>
              <p:ext uri="{D42A27DB-BD31-4B8C-83A1-F6EECF244321}">
                <p14:modId xmlns:p14="http://schemas.microsoft.com/office/powerpoint/2010/main" val="513490407"/>
              </p:ext>
            </p:extLst>
          </p:nvPr>
        </p:nvGraphicFramePr>
        <p:xfrm>
          <a:off x="1000125" y="1721225"/>
          <a:ext cx="10261600" cy="3688976"/>
        </p:xfrm>
        <a:graphic>
          <a:graphicData uri="http://schemas.openxmlformats.org/presentationml/2006/ole">
            <mc:AlternateContent xmlns:mc="http://schemas.openxmlformats.org/markup-compatibility/2006">
              <mc:Choice xmlns:v="urn:schemas-microsoft-com:vml" Requires="v">
                <p:oleObj spid="_x0000_s1072" name="Visio" r:id="rId4" imgW="10458686" imgH="3495675" progId="Visio.Drawing.11">
                  <p:embed/>
                </p:oleObj>
              </mc:Choice>
              <mc:Fallback>
                <p:oleObj name="Visio" r:id="rId4" imgW="10458686" imgH="3495675" progId="Visio.Drawing.11">
                  <p:embed/>
                  <p:pic>
                    <p:nvPicPr>
                      <p:cNvPr id="0" name=""/>
                      <p:cNvPicPr>
                        <a:picLocks noGrp="1" noChangeAspect="1" noChangeArrowheads="1"/>
                      </p:cNvPicPr>
                      <p:nvPr/>
                    </p:nvPicPr>
                    <p:blipFill>
                      <a:blip r:embed="rId5"/>
                      <a:srcRect/>
                      <a:stretch>
                        <a:fillRect/>
                      </a:stretch>
                    </p:blipFill>
                    <p:spPr bwMode="auto">
                      <a:xfrm>
                        <a:off x="1000125" y="1721225"/>
                        <a:ext cx="10261600" cy="3688976"/>
                      </a:xfrm>
                      <a:prstGeom prst="rect">
                        <a:avLst/>
                      </a:prstGeom>
                      <a:solidFill>
                        <a:schemeClr val="bg1">
                          <a:alpha val="21960"/>
                        </a:schemeClr>
                      </a:solidFill>
                      <a:ln>
                        <a:noFill/>
                      </a:ln>
                      <a:extLst/>
                    </p:spPr>
                  </p:pic>
                </p:oleObj>
              </mc:Fallback>
            </mc:AlternateContent>
          </a:graphicData>
        </a:graphic>
      </p:graphicFrame>
      <p:sp>
        <p:nvSpPr>
          <p:cNvPr id="3" name="Footer Placeholder 2"/>
          <p:cNvSpPr>
            <a:spLocks noGrp="1"/>
          </p:cNvSpPr>
          <p:nvPr>
            <p:ph type="ftr" sz="quarter" idx="10"/>
          </p:nvPr>
        </p:nvSpPr>
        <p:spPr/>
        <p:txBody>
          <a:bodyPr/>
          <a:lstStyle/>
          <a:p>
            <a:r>
              <a:rPr lang="en-US" smtClean="0">
                <a:solidFill>
                  <a:srgbClr val="000000"/>
                </a:solidFill>
              </a:rPr>
              <a:t>Dr. Ali Taghipour  </a:t>
            </a:r>
            <a:endParaRPr lang="en-US">
              <a:solidFill>
                <a:srgbClr val="000000"/>
              </a:solidFill>
            </a:endParaRPr>
          </a:p>
        </p:txBody>
      </p:sp>
      <p:sp>
        <p:nvSpPr>
          <p:cNvPr id="4" name="Slide Number Placeholder 3"/>
          <p:cNvSpPr>
            <a:spLocks noGrp="1"/>
          </p:cNvSpPr>
          <p:nvPr>
            <p:ph type="sldNum" sz="quarter" idx="11"/>
          </p:nvPr>
        </p:nvSpPr>
        <p:spPr/>
        <p:txBody>
          <a:bodyPr>
            <a:normAutofit/>
          </a:bodyPr>
          <a:lstStyle/>
          <a:p>
            <a:fld id="{B6F15528-21DE-4FAA-801E-634DDDAF4B2B}" type="slidenum">
              <a:rPr lang="en-US" smtClean="0">
                <a:solidFill>
                  <a:srgbClr val="000000"/>
                </a:solidFill>
              </a:rPr>
              <a:pPr/>
              <a:t>11</a:t>
            </a:fld>
            <a:endParaRPr lang="en-US">
              <a:solidFill>
                <a:srgbClr val="000000"/>
              </a:solidFill>
            </a:endParaRPr>
          </a:p>
        </p:txBody>
      </p:sp>
      <p:sp>
        <p:nvSpPr>
          <p:cNvPr id="2" name="Date Placeholder 1"/>
          <p:cNvSpPr>
            <a:spLocks noGrp="1"/>
          </p:cNvSpPr>
          <p:nvPr>
            <p:ph type="dt" sz="half" idx="12"/>
          </p:nvPr>
        </p:nvSpPr>
        <p:spPr/>
        <p:txBody>
          <a:bodyPr/>
          <a:lstStyle/>
          <a:p>
            <a:fld id="{2A89F111-A829-4BA2-ADD5-6647260FA49E}" type="datetime3">
              <a:rPr lang="en-US" smtClean="0">
                <a:solidFill>
                  <a:srgbClr val="000000"/>
                </a:solidFill>
              </a:rPr>
              <a:t>2 November 2016</a:t>
            </a:fld>
            <a:endParaRPr lang="en-US">
              <a:solidFill>
                <a:srgbClr val="000000"/>
              </a:solidFill>
            </a:endParaRPr>
          </a:p>
        </p:txBody>
      </p:sp>
      <p:sp>
        <p:nvSpPr>
          <p:cNvPr id="7" name="Oval 6"/>
          <p:cNvSpPr/>
          <p:nvPr/>
        </p:nvSpPr>
        <p:spPr>
          <a:xfrm>
            <a:off x="1281466" y="2194278"/>
            <a:ext cx="457200" cy="381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1</a:t>
            </a:r>
            <a:endParaRPr lang="en-US" dirty="0">
              <a:solidFill>
                <a:schemeClr val="tx1"/>
              </a:solidFill>
            </a:endParaRPr>
          </a:p>
        </p:txBody>
      </p:sp>
      <p:sp>
        <p:nvSpPr>
          <p:cNvPr id="8" name="Oval 7"/>
          <p:cNvSpPr/>
          <p:nvPr/>
        </p:nvSpPr>
        <p:spPr>
          <a:xfrm>
            <a:off x="2540000" y="2194278"/>
            <a:ext cx="457200" cy="381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2</a:t>
            </a:r>
            <a:endParaRPr lang="en-US" dirty="0">
              <a:solidFill>
                <a:schemeClr val="tx1"/>
              </a:solidFill>
            </a:endParaRPr>
          </a:p>
        </p:txBody>
      </p:sp>
      <p:sp>
        <p:nvSpPr>
          <p:cNvPr id="9" name="Oval 8"/>
          <p:cNvSpPr/>
          <p:nvPr/>
        </p:nvSpPr>
        <p:spPr>
          <a:xfrm>
            <a:off x="3860800" y="2194278"/>
            <a:ext cx="457200" cy="381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3</a:t>
            </a:r>
            <a:endParaRPr lang="en-US" dirty="0">
              <a:solidFill>
                <a:schemeClr val="tx1"/>
              </a:solidFill>
            </a:endParaRPr>
          </a:p>
        </p:txBody>
      </p:sp>
      <p:sp>
        <p:nvSpPr>
          <p:cNvPr id="10" name="Oval 9"/>
          <p:cNvSpPr/>
          <p:nvPr/>
        </p:nvSpPr>
        <p:spPr>
          <a:xfrm>
            <a:off x="5187421" y="2242256"/>
            <a:ext cx="457200" cy="381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4</a:t>
            </a:r>
            <a:endParaRPr lang="en-US" dirty="0">
              <a:solidFill>
                <a:schemeClr val="tx1"/>
              </a:solidFill>
            </a:endParaRPr>
          </a:p>
        </p:txBody>
      </p:sp>
      <p:sp>
        <p:nvSpPr>
          <p:cNvPr id="11" name="Oval 10"/>
          <p:cNvSpPr/>
          <p:nvPr/>
        </p:nvSpPr>
        <p:spPr>
          <a:xfrm>
            <a:off x="6508221" y="2242256"/>
            <a:ext cx="457200" cy="381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5</a:t>
            </a:r>
            <a:endParaRPr lang="en-US" dirty="0">
              <a:solidFill>
                <a:schemeClr val="tx1"/>
              </a:solidFill>
            </a:endParaRPr>
          </a:p>
        </p:txBody>
      </p:sp>
      <p:sp>
        <p:nvSpPr>
          <p:cNvPr id="12" name="Oval 11"/>
          <p:cNvSpPr/>
          <p:nvPr/>
        </p:nvSpPr>
        <p:spPr>
          <a:xfrm>
            <a:off x="7829021" y="2194278"/>
            <a:ext cx="457200" cy="381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6</a:t>
            </a:r>
            <a:endParaRPr lang="en-US" dirty="0">
              <a:solidFill>
                <a:schemeClr val="tx1"/>
              </a:solidFill>
            </a:endParaRPr>
          </a:p>
        </p:txBody>
      </p:sp>
      <p:sp>
        <p:nvSpPr>
          <p:cNvPr id="13" name="Oval 12"/>
          <p:cNvSpPr/>
          <p:nvPr/>
        </p:nvSpPr>
        <p:spPr>
          <a:xfrm>
            <a:off x="9149821" y="2242256"/>
            <a:ext cx="457200" cy="381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7</a:t>
            </a:r>
            <a:endParaRPr lang="en-US" dirty="0">
              <a:solidFill>
                <a:schemeClr val="tx1"/>
              </a:solidFill>
            </a:endParaRPr>
          </a:p>
        </p:txBody>
      </p:sp>
      <p:sp>
        <p:nvSpPr>
          <p:cNvPr id="14" name="Oval 13"/>
          <p:cNvSpPr/>
          <p:nvPr/>
        </p:nvSpPr>
        <p:spPr>
          <a:xfrm>
            <a:off x="10452894" y="2242256"/>
            <a:ext cx="457200" cy="381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tx1"/>
                </a:solidFill>
              </a:rPr>
              <a:t>8</a:t>
            </a:r>
            <a:endParaRPr lang="en-US" dirty="0">
              <a:solidFill>
                <a:schemeClr val="tx1"/>
              </a:solidFill>
            </a:endParaRPr>
          </a:p>
        </p:txBody>
      </p:sp>
      <p:sp>
        <p:nvSpPr>
          <p:cNvPr id="5" name="Left Arrow 4"/>
          <p:cNvSpPr/>
          <p:nvPr/>
        </p:nvSpPr>
        <p:spPr>
          <a:xfrm>
            <a:off x="11261725" y="3885766"/>
            <a:ext cx="64724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21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148" y="296732"/>
            <a:ext cx="10553252" cy="914400"/>
          </a:xfrm>
        </p:spPr>
        <p:txBody>
          <a:bodyPr/>
          <a:lstStyle/>
          <a:p>
            <a:pPr algn="ctr" rtl="1"/>
            <a:r>
              <a:rPr lang="fa-IR" sz="4000" b="1" dirty="0" smtClean="0">
                <a:ln w="0"/>
                <a:solidFill>
                  <a:schemeClr val="bg2"/>
                </a:solidFill>
                <a:cs typeface="B Titr" panose="00000700000000000000" pitchFamily="2" charset="-78"/>
              </a:rPr>
              <a:t> انواع انتشارات علمی</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12</a:t>
            </a:fld>
            <a:endParaRPr lang="en-US"/>
          </a:p>
        </p:txBody>
      </p:sp>
      <p:sp>
        <p:nvSpPr>
          <p:cNvPr id="4" name="Date Placeholder 3"/>
          <p:cNvSpPr>
            <a:spLocks noGrp="1"/>
          </p:cNvSpPr>
          <p:nvPr>
            <p:ph type="dt" sz="half" idx="12"/>
          </p:nvPr>
        </p:nvSpPr>
        <p:spPr/>
        <p:txBody>
          <a:bodyPr/>
          <a:lstStyle/>
          <a:p>
            <a:fld id="{951E7262-5CA9-4F66-A47C-EDB96EDC9D7C}" type="datetime3">
              <a:rPr lang="en-US" smtClean="0"/>
              <a:t>2 November 2016</a:t>
            </a:fld>
            <a:endParaRPr lang="en-US"/>
          </a:p>
        </p:txBody>
      </p:sp>
      <p:graphicFrame>
        <p:nvGraphicFramePr>
          <p:cNvPr id="7" name="Diagram 6"/>
          <p:cNvGraphicFramePr/>
          <p:nvPr>
            <p:extLst>
              <p:ext uri="{D42A27DB-BD31-4B8C-83A1-F6EECF244321}">
                <p14:modId xmlns:p14="http://schemas.microsoft.com/office/powerpoint/2010/main" val="1616817769"/>
              </p:ext>
            </p:extLst>
          </p:nvPr>
        </p:nvGraphicFramePr>
        <p:xfrm>
          <a:off x="2322456" y="1688951"/>
          <a:ext cx="8128000" cy="329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55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464" y="318247"/>
            <a:ext cx="9122484" cy="914400"/>
          </a:xfrm>
        </p:spPr>
        <p:txBody>
          <a:bodyPr/>
          <a:lstStyle/>
          <a:p>
            <a:pPr algn="ctr" rtl="1"/>
            <a:r>
              <a:rPr lang="fa-IR" sz="4000" b="1" dirty="0" smtClean="0">
                <a:ln w="0"/>
                <a:solidFill>
                  <a:schemeClr val="bg2"/>
                </a:solidFill>
                <a:cs typeface="B Titr" panose="00000700000000000000" pitchFamily="2" charset="-78"/>
              </a:rPr>
              <a:t> نگارش علمی </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13</a:t>
            </a:fld>
            <a:endParaRPr lang="en-US"/>
          </a:p>
        </p:txBody>
      </p:sp>
      <p:sp>
        <p:nvSpPr>
          <p:cNvPr id="4" name="Date Placeholder 3"/>
          <p:cNvSpPr>
            <a:spLocks noGrp="1"/>
          </p:cNvSpPr>
          <p:nvPr>
            <p:ph type="dt" sz="half" idx="12"/>
          </p:nvPr>
        </p:nvSpPr>
        <p:spPr/>
        <p:txBody>
          <a:bodyPr/>
          <a:lstStyle/>
          <a:p>
            <a:fld id="{35B01303-59D5-488D-BE81-CDED4C56954A}"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467446837"/>
              </p:ext>
            </p:extLst>
          </p:nvPr>
        </p:nvGraphicFramePr>
        <p:xfrm>
          <a:off x="1956696" y="1092797"/>
          <a:ext cx="8128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51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1" y="318247"/>
            <a:ext cx="10340488" cy="914400"/>
          </a:xfrm>
        </p:spPr>
        <p:txBody>
          <a:bodyPr>
            <a:normAutofit/>
          </a:bodyPr>
          <a:lstStyle/>
          <a:p>
            <a:pPr algn="ctr" rtl="1"/>
            <a:r>
              <a:rPr lang="fa-IR" sz="4000" b="1" dirty="0" smtClean="0">
                <a:ln w="0"/>
                <a:solidFill>
                  <a:schemeClr val="bg2"/>
                </a:solidFill>
                <a:cs typeface="B Titr" panose="00000700000000000000" pitchFamily="2" charset="-78"/>
              </a:rPr>
              <a:t> گذری بر تاریخچه انتشار مجلات علمی حوزه سلامت </a:t>
            </a:r>
            <a:endParaRPr lang="en-US" sz="40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609600" y="1232647"/>
            <a:ext cx="10972800" cy="4863353"/>
          </a:xfrm>
        </p:spPr>
        <p:txBody>
          <a:bodyPr>
            <a:normAutofit/>
          </a:bodyPr>
          <a:lstStyle/>
          <a:p>
            <a:pPr algn="just" rtl="1"/>
            <a:r>
              <a:rPr lang="fa-IR" dirty="0">
                <a:cs typeface="B Nazanin" panose="00000400000000000000" pitchFamily="2" charset="-78"/>
              </a:rPr>
              <a:t>زمان پيدايش و شكل گيري مجلات علمي به حدود </a:t>
            </a:r>
            <a:r>
              <a:rPr lang="fa-IR" dirty="0" smtClean="0">
                <a:solidFill>
                  <a:srgbClr val="FF0000"/>
                </a:solidFill>
                <a:cs typeface="B Nazanin" panose="00000400000000000000" pitchFamily="2" charset="-78"/>
              </a:rPr>
              <a:t>300 </a:t>
            </a:r>
            <a:r>
              <a:rPr lang="fa-IR" dirty="0" smtClean="0">
                <a:cs typeface="B Nazanin" panose="00000400000000000000" pitchFamily="2" charset="-78"/>
              </a:rPr>
              <a:t>سال </a:t>
            </a:r>
            <a:r>
              <a:rPr lang="fa-IR" dirty="0">
                <a:cs typeface="B Nazanin" panose="00000400000000000000" pitchFamily="2" charset="-78"/>
              </a:rPr>
              <a:t>قبل باز مي گردد كه با تولد اين مجلات، شيوه ي </a:t>
            </a:r>
            <a:r>
              <a:rPr lang="fa-IR" dirty="0" smtClean="0">
                <a:cs typeface="B Nazanin" panose="00000400000000000000" pitchFamily="2" charset="-78"/>
              </a:rPr>
              <a:t>بررسي، چاپ </a:t>
            </a:r>
            <a:r>
              <a:rPr lang="fa-IR" dirty="0">
                <a:cs typeface="B Nazanin" panose="00000400000000000000" pitchFamily="2" charset="-78"/>
              </a:rPr>
              <a:t>و انتشار دستاوردهاي علمي دانشمندان در </a:t>
            </a:r>
            <a:r>
              <a:rPr lang="fa-IR" dirty="0" smtClean="0">
                <a:cs typeface="B Nazanin" panose="00000400000000000000" pitchFamily="2" charset="-78"/>
              </a:rPr>
              <a:t>تمامي حوزه </a:t>
            </a:r>
            <a:r>
              <a:rPr lang="fa-IR" dirty="0">
                <a:cs typeface="B Nazanin" panose="00000400000000000000" pitchFamily="2" charset="-78"/>
              </a:rPr>
              <a:t>هاي علمي، دستخوش تحولي اساسي گرديد. </a:t>
            </a:r>
            <a:endParaRPr lang="fa-IR" dirty="0" smtClean="0">
              <a:cs typeface="B Nazanin" panose="00000400000000000000" pitchFamily="2" charset="-78"/>
            </a:endParaRPr>
          </a:p>
          <a:p>
            <a:pPr algn="just" rtl="1"/>
            <a:r>
              <a:rPr lang="fa-IR" dirty="0" smtClean="0">
                <a:cs typeface="B Nazanin" panose="00000400000000000000" pitchFamily="2" charset="-78"/>
              </a:rPr>
              <a:t>در </a:t>
            </a:r>
            <a:r>
              <a:rPr lang="fa-IR" dirty="0">
                <a:cs typeface="B Nazanin" panose="00000400000000000000" pitchFamily="2" charset="-78"/>
              </a:rPr>
              <a:t>علوم مربوط به </a:t>
            </a:r>
            <a:r>
              <a:rPr lang="fa-IR" dirty="0" smtClean="0">
                <a:cs typeface="B Nazanin" panose="00000400000000000000" pitchFamily="2" charset="-78"/>
              </a:rPr>
              <a:t>سلامت: </a:t>
            </a:r>
          </a:p>
          <a:p>
            <a:pPr lvl="1" algn="just" rtl="1"/>
            <a:r>
              <a:rPr lang="fa-IR" b="1" dirty="0" smtClean="0">
                <a:cs typeface="B Nazanin" panose="00000400000000000000" pitchFamily="2" charset="-78"/>
              </a:rPr>
              <a:t>مجلات </a:t>
            </a:r>
            <a:r>
              <a:rPr lang="fa-IR" b="1" dirty="0">
                <a:cs typeface="B Nazanin" panose="00000400000000000000" pitchFamily="2" charset="-78"/>
              </a:rPr>
              <a:t>عمومي از اواخر </a:t>
            </a:r>
            <a:r>
              <a:rPr lang="fa-IR" b="1" dirty="0" smtClean="0">
                <a:cs typeface="B Nazanin" panose="00000400000000000000" pitchFamily="2" charset="-78"/>
              </a:rPr>
              <a:t>قرن هجدهم </a:t>
            </a:r>
            <a:r>
              <a:rPr lang="fa-IR" b="1" dirty="0">
                <a:cs typeface="B Nazanin" panose="00000400000000000000" pitchFamily="2" charset="-78"/>
              </a:rPr>
              <a:t>ميلادي، </a:t>
            </a:r>
            <a:endParaRPr lang="fa-IR" b="1" dirty="0" smtClean="0">
              <a:cs typeface="B Nazanin" panose="00000400000000000000" pitchFamily="2" charset="-78"/>
            </a:endParaRPr>
          </a:p>
          <a:p>
            <a:pPr lvl="1" algn="just" rtl="1"/>
            <a:r>
              <a:rPr lang="fa-IR" b="1" dirty="0" smtClean="0">
                <a:cs typeface="B Nazanin" panose="00000400000000000000" pitchFamily="2" charset="-78"/>
              </a:rPr>
              <a:t>مجلات </a:t>
            </a:r>
            <a:r>
              <a:rPr lang="fa-IR" b="1" dirty="0">
                <a:cs typeface="B Nazanin" panose="00000400000000000000" pitchFamily="2" charset="-78"/>
              </a:rPr>
              <a:t>تخصصي از اوايل قرن </a:t>
            </a:r>
            <a:r>
              <a:rPr lang="fa-IR" b="1" dirty="0" smtClean="0">
                <a:cs typeface="B Nazanin" panose="00000400000000000000" pitchFamily="2" charset="-78"/>
              </a:rPr>
              <a:t>بيستم ميلادي</a:t>
            </a:r>
          </a:p>
          <a:p>
            <a:pPr lvl="1" algn="just" rtl="1"/>
            <a:r>
              <a:rPr lang="fa-IR" b="1" dirty="0" smtClean="0">
                <a:cs typeface="B Nazanin" panose="00000400000000000000" pitchFamily="2" charset="-78"/>
              </a:rPr>
              <a:t>مجلات </a:t>
            </a:r>
            <a:r>
              <a:rPr lang="fa-IR" b="1" dirty="0">
                <a:cs typeface="B Nazanin" panose="00000400000000000000" pitchFamily="2" charset="-78"/>
              </a:rPr>
              <a:t>فوق تخصصي از انتهاي قرن </a:t>
            </a:r>
            <a:r>
              <a:rPr lang="fa-IR" b="1" dirty="0" smtClean="0">
                <a:cs typeface="B Nazanin" panose="00000400000000000000" pitchFamily="2" charset="-78"/>
              </a:rPr>
              <a:t>بيستم ميلادي  </a:t>
            </a:r>
          </a:p>
          <a:p>
            <a:pPr algn="just" rtl="1"/>
            <a:r>
              <a:rPr lang="fa-IR" dirty="0" smtClean="0">
                <a:cs typeface="B Nazanin" panose="00000400000000000000" pitchFamily="2" charset="-78"/>
              </a:rPr>
              <a:t>در </a:t>
            </a:r>
            <a:r>
              <a:rPr lang="fa-IR" dirty="0">
                <a:cs typeface="B Nazanin" panose="00000400000000000000" pitchFamily="2" charset="-78"/>
              </a:rPr>
              <a:t>كنار اين رشد سريع </a:t>
            </a:r>
            <a:r>
              <a:rPr lang="fa-IR" dirty="0" smtClean="0">
                <a:cs typeface="B Nazanin" panose="00000400000000000000" pitchFamily="2" charset="-78"/>
              </a:rPr>
              <a:t>و شتابان </a:t>
            </a:r>
            <a:r>
              <a:rPr lang="fa-IR" dirty="0">
                <a:cs typeface="B Nazanin" panose="00000400000000000000" pitchFamily="2" charset="-78"/>
              </a:rPr>
              <a:t>و جهت يابي به سمت مسايل فوق تخصصي، روز به </a:t>
            </a:r>
            <a:r>
              <a:rPr lang="fa-IR" dirty="0" smtClean="0">
                <a:cs typeface="B Nazanin" panose="00000400000000000000" pitchFamily="2" charset="-78"/>
              </a:rPr>
              <a:t>روز بر </a:t>
            </a:r>
            <a:r>
              <a:rPr lang="fa-IR" dirty="0">
                <a:cs typeface="B Nazanin" panose="00000400000000000000" pitchFamily="2" charset="-78"/>
              </a:rPr>
              <a:t>ميزان تأثير اين مجلات بر سلامت آحاد جامعه نيز </a:t>
            </a:r>
            <a:r>
              <a:rPr lang="fa-IR" dirty="0" smtClean="0">
                <a:cs typeface="B Nazanin" panose="00000400000000000000" pitchFamily="2" charset="-78"/>
              </a:rPr>
              <a:t>افزوده شده </a:t>
            </a:r>
            <a:r>
              <a:rPr lang="fa-IR" dirty="0">
                <a:cs typeface="B Nazanin" panose="00000400000000000000" pitchFamily="2" charset="-78"/>
              </a:rPr>
              <a:t>است، به نحوي كه امروزه نه تنها شيوه ي درمان </a:t>
            </a:r>
            <a:r>
              <a:rPr lang="fa-IR" dirty="0" smtClean="0">
                <a:cs typeface="B Nazanin" panose="00000400000000000000" pitchFamily="2" charset="-78"/>
              </a:rPr>
              <a:t>بيماران، بلكه </a:t>
            </a:r>
            <a:r>
              <a:rPr lang="fa-IR" dirty="0">
                <a:cs typeface="B Nazanin" panose="00000400000000000000" pitchFamily="2" charset="-78"/>
              </a:rPr>
              <a:t>تصميم گيري در زمينه ي مسايل بهداشت عمومي </a:t>
            </a:r>
            <a:r>
              <a:rPr lang="fa-IR" dirty="0" smtClean="0">
                <a:cs typeface="B Nazanin" panose="00000400000000000000" pitchFamily="2" charset="-78"/>
              </a:rPr>
              <a:t>تحت تأثير </a:t>
            </a:r>
            <a:r>
              <a:rPr lang="fa-IR" dirty="0">
                <a:cs typeface="B Nazanin" panose="00000400000000000000" pitchFamily="2" charset="-78"/>
              </a:rPr>
              <a:t>مقالات مندرج در اين نشريات قرار گرفته است </a:t>
            </a:r>
            <a:endParaRPr lang="en-GB" dirty="0" smtClean="0">
              <a:cs typeface="B Nazanin" panose="00000400000000000000" pitchFamily="2" charset="-78"/>
            </a:endParaRPr>
          </a:p>
          <a:p>
            <a:pPr algn="r" rtl="1">
              <a:buNone/>
            </a:pPr>
            <a:endParaRPr lang="en-US"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14</a:t>
            </a:fld>
            <a:endParaRPr lang="en-US"/>
          </a:p>
        </p:txBody>
      </p:sp>
      <p:sp>
        <p:nvSpPr>
          <p:cNvPr id="4" name="Date Placeholder 3"/>
          <p:cNvSpPr>
            <a:spLocks noGrp="1"/>
          </p:cNvSpPr>
          <p:nvPr>
            <p:ph type="dt" sz="half" idx="12"/>
          </p:nvPr>
        </p:nvSpPr>
        <p:spPr/>
        <p:txBody>
          <a:bodyPr/>
          <a:lstStyle/>
          <a:p>
            <a:fld id="{D12EDD9C-E0B6-4573-B436-D838C8EBA29F}" type="datetime3">
              <a:rPr lang="en-US" smtClean="0"/>
              <a:t>2 November 2016</a:t>
            </a:fld>
            <a:endParaRPr lang="en-US"/>
          </a:p>
        </p:txBody>
      </p:sp>
    </p:spTree>
    <p:extLst>
      <p:ext uri="{BB962C8B-B14F-4D97-AF65-F5344CB8AC3E}">
        <p14:creationId xmlns:p14="http://schemas.microsoft.com/office/powerpoint/2010/main" val="419241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1" y="318247"/>
            <a:ext cx="10340488" cy="914400"/>
          </a:xfrm>
        </p:spPr>
        <p:txBody>
          <a:bodyPr>
            <a:normAutofit/>
          </a:bodyPr>
          <a:lstStyle/>
          <a:p>
            <a:pPr algn="ctr" rtl="1"/>
            <a:r>
              <a:rPr lang="fa-IR" sz="4000" b="1" dirty="0" smtClean="0">
                <a:ln w="0"/>
                <a:solidFill>
                  <a:schemeClr val="bg2"/>
                </a:solidFill>
                <a:cs typeface="B Titr" panose="00000700000000000000" pitchFamily="2" charset="-78"/>
              </a:rPr>
              <a:t> گذری بر تاریخچه انتشار مجلات علمی در ایران</a:t>
            </a:r>
            <a:endParaRPr lang="en-US" sz="40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algn="just" rtl="1"/>
            <a:r>
              <a:rPr lang="fa-IR" dirty="0" smtClean="0">
                <a:cs typeface="B Nazanin" panose="00000400000000000000" pitchFamily="2" charset="-78"/>
              </a:rPr>
              <a:t>نخستین نشریه علمی در ایران حدود </a:t>
            </a:r>
            <a:r>
              <a:rPr lang="fa-IR" b="1" dirty="0" smtClean="0">
                <a:cs typeface="B Nazanin" panose="00000400000000000000" pitchFamily="2" charset="-78"/>
              </a:rPr>
              <a:t>150 سال </a:t>
            </a:r>
            <a:r>
              <a:rPr lang="fa-IR" dirty="0" smtClean="0">
                <a:cs typeface="B Nazanin" panose="00000400000000000000" pitchFamily="2" charset="-78"/>
              </a:rPr>
              <a:t>به سه زبان فارسی، عربی و انگلیسی منتشر شد</a:t>
            </a:r>
          </a:p>
          <a:p>
            <a:pPr marL="0" indent="0" algn="just" rtl="1">
              <a:buNone/>
            </a:pPr>
            <a:endParaRPr lang="fa-IR" dirty="0" smtClean="0">
              <a:cs typeface="B Nazanin" panose="00000400000000000000" pitchFamily="2" charset="-78"/>
            </a:endParaRPr>
          </a:p>
          <a:p>
            <a:pPr algn="just" rtl="1"/>
            <a:r>
              <a:rPr lang="fa-IR" dirty="0" smtClean="0">
                <a:cs typeface="B Nazanin" panose="00000400000000000000" pitchFamily="2" charset="-78"/>
              </a:rPr>
              <a:t>تحول واقعی در انتشار نشریات علمی در ایران از سالهای 1344 (1965 میلادی) به بعد انجام گرفت. زیرا تعداد محصلین نسبت به ده سال قبل از آن 2/6 برابر ، تعداد پزشکان 4/7 برابر و میزان وارادات ماشین آلات 2/9 برابر افزایش یافته بود </a:t>
            </a:r>
            <a:endParaRPr lang="en-GB" dirty="0" smtClean="0">
              <a:cs typeface="B Nazanin" panose="00000400000000000000" pitchFamily="2" charset="-78"/>
            </a:endParaRPr>
          </a:p>
          <a:p>
            <a:pPr algn="r" rtl="1">
              <a:buNone/>
            </a:pPr>
            <a:endParaRPr lang="en-US"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15</a:t>
            </a:fld>
            <a:endParaRPr lang="en-US"/>
          </a:p>
        </p:txBody>
      </p:sp>
      <p:sp>
        <p:nvSpPr>
          <p:cNvPr id="4" name="Date Placeholder 3"/>
          <p:cNvSpPr>
            <a:spLocks noGrp="1"/>
          </p:cNvSpPr>
          <p:nvPr>
            <p:ph type="dt" sz="half" idx="12"/>
          </p:nvPr>
        </p:nvSpPr>
        <p:spPr/>
        <p:txBody>
          <a:bodyPr/>
          <a:lstStyle/>
          <a:p>
            <a:fld id="{D37E422C-62D2-4602-BAFF-936C407D1A48}" type="datetime3">
              <a:rPr lang="en-US" smtClean="0"/>
              <a:t>2 November 2016</a:t>
            </a:fld>
            <a:endParaRPr lang="en-US"/>
          </a:p>
        </p:txBody>
      </p:sp>
    </p:spTree>
    <p:extLst>
      <p:ext uri="{BB962C8B-B14F-4D97-AF65-F5344CB8AC3E}">
        <p14:creationId xmlns:p14="http://schemas.microsoft.com/office/powerpoint/2010/main" val="13461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1" y="318247"/>
            <a:ext cx="10340488" cy="914400"/>
          </a:xfrm>
        </p:spPr>
        <p:txBody>
          <a:bodyPr>
            <a:normAutofit/>
          </a:bodyPr>
          <a:lstStyle/>
          <a:p>
            <a:pPr algn="ctr" rtl="1"/>
            <a:r>
              <a:rPr lang="fa-IR" sz="4000" b="1" dirty="0" smtClean="0">
                <a:ln w="0"/>
                <a:solidFill>
                  <a:schemeClr val="bg2"/>
                </a:solidFill>
                <a:cs typeface="B Titr" panose="00000700000000000000" pitchFamily="2" charset="-78"/>
              </a:rPr>
              <a:t> کل تولید علم دنیا</a:t>
            </a:r>
            <a:endParaRPr lang="en-US" sz="4000" b="1" dirty="0">
              <a:ln w="0"/>
              <a:solidFill>
                <a:schemeClr val="bg2"/>
              </a:solidFill>
              <a:cs typeface="B Titr" panose="00000700000000000000" pitchFamily="2"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195" y="1232647"/>
            <a:ext cx="8003690" cy="4863353"/>
          </a:xfrm>
        </p:spPr>
      </p:pic>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16</a:t>
            </a:fld>
            <a:endParaRPr lang="en-US"/>
          </a:p>
        </p:txBody>
      </p:sp>
      <p:sp>
        <p:nvSpPr>
          <p:cNvPr id="4" name="Date Placeholder 3"/>
          <p:cNvSpPr>
            <a:spLocks noGrp="1"/>
          </p:cNvSpPr>
          <p:nvPr>
            <p:ph type="dt" sz="half" idx="12"/>
          </p:nvPr>
        </p:nvSpPr>
        <p:spPr/>
        <p:txBody>
          <a:bodyPr/>
          <a:lstStyle/>
          <a:p>
            <a:fld id="{4D72F3D1-CA03-41BD-881E-EC6A0010B22B}" type="datetime3">
              <a:rPr lang="en-US" smtClean="0"/>
              <a:t>2 November 2016</a:t>
            </a:fld>
            <a:endParaRPr lang="en-US"/>
          </a:p>
        </p:txBody>
      </p:sp>
    </p:spTree>
    <p:extLst>
      <p:ext uri="{BB962C8B-B14F-4D97-AF65-F5344CB8AC3E}">
        <p14:creationId xmlns:p14="http://schemas.microsoft.com/office/powerpoint/2010/main" val="2693704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736" y="479611"/>
            <a:ext cx="10340488" cy="914400"/>
          </a:xfrm>
        </p:spPr>
        <p:txBody>
          <a:bodyPr>
            <a:normAutofit/>
          </a:bodyPr>
          <a:lstStyle/>
          <a:p>
            <a:pPr algn="ctr" rtl="1"/>
            <a:r>
              <a:rPr lang="fa-IR" sz="4000" b="1" dirty="0" smtClean="0">
                <a:ln w="0"/>
                <a:solidFill>
                  <a:schemeClr val="bg2"/>
                </a:solidFill>
                <a:cs typeface="B Titr" panose="00000700000000000000" pitchFamily="2" charset="-78"/>
              </a:rPr>
              <a:t> درصد رشد علمی دنیا: 2014</a:t>
            </a:r>
            <a:endParaRPr lang="en-US" sz="4000" b="1" dirty="0">
              <a:ln w="0"/>
              <a:solidFill>
                <a:schemeClr val="bg2"/>
              </a:solidFill>
              <a:cs typeface="B Titr" panose="00000700000000000000" pitchFamily="2" charset="-78"/>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0" y="1290918"/>
            <a:ext cx="8541571" cy="4954307"/>
          </a:xfrm>
        </p:spPr>
      </p:pic>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17</a:t>
            </a:fld>
            <a:endParaRPr lang="en-US"/>
          </a:p>
        </p:txBody>
      </p:sp>
      <p:sp>
        <p:nvSpPr>
          <p:cNvPr id="4" name="Date Placeholder 3"/>
          <p:cNvSpPr>
            <a:spLocks noGrp="1"/>
          </p:cNvSpPr>
          <p:nvPr>
            <p:ph type="dt" sz="half" idx="12"/>
          </p:nvPr>
        </p:nvSpPr>
        <p:spPr/>
        <p:txBody>
          <a:bodyPr/>
          <a:lstStyle/>
          <a:p>
            <a:fld id="{6D060833-7C96-4856-94FC-B5B371E1550F}" type="datetime3">
              <a:rPr lang="en-US" smtClean="0"/>
              <a:t>2 November 2016</a:t>
            </a:fld>
            <a:endParaRPr lang="en-US"/>
          </a:p>
        </p:txBody>
      </p:sp>
    </p:spTree>
    <p:extLst>
      <p:ext uri="{BB962C8B-B14F-4D97-AF65-F5344CB8AC3E}">
        <p14:creationId xmlns:p14="http://schemas.microsoft.com/office/powerpoint/2010/main" val="337541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553" y="522643"/>
            <a:ext cx="10340488" cy="914400"/>
          </a:xfrm>
        </p:spPr>
        <p:txBody>
          <a:bodyPr>
            <a:normAutofit/>
          </a:bodyPr>
          <a:lstStyle/>
          <a:p>
            <a:pPr algn="ctr" rtl="1"/>
            <a:r>
              <a:rPr lang="fa-IR" sz="4000" b="1" dirty="0" smtClean="0">
                <a:ln w="0"/>
                <a:solidFill>
                  <a:schemeClr val="bg2"/>
                </a:solidFill>
                <a:cs typeface="B Titr" panose="00000700000000000000" pitchFamily="2" charset="-78"/>
              </a:rPr>
              <a:t> مقالات ثبت شده ایران: 2014</a:t>
            </a:r>
            <a:endParaRPr lang="en-US" sz="4000" b="1" dirty="0">
              <a:ln w="0"/>
              <a:solidFill>
                <a:schemeClr val="bg2"/>
              </a:solidFill>
              <a:cs typeface="B Titr" panose="00000700000000000000" pitchFamily="2"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495" y="1437043"/>
            <a:ext cx="8692179" cy="4705573"/>
          </a:xfrm>
        </p:spPr>
      </p:pic>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18</a:t>
            </a:fld>
            <a:endParaRPr lang="en-US"/>
          </a:p>
        </p:txBody>
      </p:sp>
      <p:sp>
        <p:nvSpPr>
          <p:cNvPr id="4" name="Date Placeholder 3"/>
          <p:cNvSpPr>
            <a:spLocks noGrp="1"/>
          </p:cNvSpPr>
          <p:nvPr>
            <p:ph type="dt" sz="half" idx="12"/>
          </p:nvPr>
        </p:nvSpPr>
        <p:spPr/>
        <p:txBody>
          <a:bodyPr/>
          <a:lstStyle/>
          <a:p>
            <a:fld id="{E7C0B7C7-F265-46DE-8030-ABECAAE742C1}" type="datetime3">
              <a:rPr lang="en-US" smtClean="0"/>
              <a:t>2 November 2016</a:t>
            </a:fld>
            <a:endParaRPr lang="en-US"/>
          </a:p>
        </p:txBody>
      </p:sp>
    </p:spTree>
    <p:extLst>
      <p:ext uri="{BB962C8B-B14F-4D97-AF65-F5344CB8AC3E}">
        <p14:creationId xmlns:p14="http://schemas.microsoft.com/office/powerpoint/2010/main" val="149254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1" y="318247"/>
            <a:ext cx="10340488" cy="914400"/>
          </a:xfrm>
        </p:spPr>
        <p:txBody>
          <a:bodyPr>
            <a:normAutofit/>
          </a:bodyPr>
          <a:lstStyle/>
          <a:p>
            <a:pPr algn="ctr" rtl="1"/>
            <a:r>
              <a:rPr lang="fa-IR" sz="4000" b="1" dirty="0">
                <a:ln w="0"/>
                <a:solidFill>
                  <a:schemeClr val="bg2"/>
                </a:solidFill>
                <a:cs typeface="B Titr" panose="00000700000000000000" pitchFamily="2" charset="-78"/>
              </a:rPr>
              <a:t> </a:t>
            </a:r>
            <a:r>
              <a:rPr lang="fa-IR" sz="4000" b="1" dirty="0" smtClean="0">
                <a:ln w="0"/>
                <a:solidFill>
                  <a:schemeClr val="bg2"/>
                </a:solidFill>
                <a:cs typeface="B Titr" panose="00000700000000000000" pitchFamily="2" charset="-78"/>
              </a:rPr>
              <a:t> جایگاه ایران در طی 10 سال گذشته</a:t>
            </a:r>
            <a:endParaRPr lang="en-US" sz="4000" b="1" dirty="0">
              <a:ln w="0"/>
              <a:solidFill>
                <a:schemeClr val="bg2"/>
              </a:solidFill>
              <a:cs typeface="B Titr" panose="00000700000000000000" pitchFamily="2" charset="-78"/>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133" y="1232647"/>
            <a:ext cx="7777779" cy="4634753"/>
          </a:xfrm>
        </p:spPr>
      </p:pic>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19</a:t>
            </a:fld>
            <a:endParaRPr lang="en-US"/>
          </a:p>
        </p:txBody>
      </p:sp>
      <p:sp>
        <p:nvSpPr>
          <p:cNvPr id="4" name="Date Placeholder 3"/>
          <p:cNvSpPr>
            <a:spLocks noGrp="1"/>
          </p:cNvSpPr>
          <p:nvPr>
            <p:ph type="dt" sz="half" idx="12"/>
          </p:nvPr>
        </p:nvSpPr>
        <p:spPr/>
        <p:txBody>
          <a:bodyPr/>
          <a:lstStyle/>
          <a:p>
            <a:fld id="{1979849D-F5E5-4A69-9818-BF4B143405B9}" type="datetime3">
              <a:rPr lang="en-US" smtClean="0"/>
              <a:t>2 November 2016</a:t>
            </a:fld>
            <a:endParaRPr lang="en-US"/>
          </a:p>
        </p:txBody>
      </p:sp>
    </p:spTree>
    <p:extLst>
      <p:ext uri="{BB962C8B-B14F-4D97-AF65-F5344CB8AC3E}">
        <p14:creationId xmlns:p14="http://schemas.microsoft.com/office/powerpoint/2010/main" val="240319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782" y="462170"/>
            <a:ext cx="7710310" cy="914400"/>
          </a:xfrm>
        </p:spPr>
        <p:txBody>
          <a:bodyPr/>
          <a:lstStyle/>
          <a:p>
            <a:pPr algn="ctr" rtl="1"/>
            <a:r>
              <a:rPr lang="fa-IR" sz="4000" b="1" dirty="0" smtClean="0">
                <a:ln w="0"/>
                <a:solidFill>
                  <a:schemeClr val="bg2"/>
                </a:solidFill>
                <a:cs typeface="B Titr" panose="00000700000000000000" pitchFamily="2" charset="-78"/>
              </a:rPr>
              <a:t> انتشار فعال (اکتیو)</a:t>
            </a:r>
            <a:endParaRPr lang="en-US" sz="40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1488607" y="1589951"/>
            <a:ext cx="8976659" cy="3904592"/>
          </a:xfrm>
        </p:spPr>
        <p:txBody>
          <a:bodyPr>
            <a:noAutofit/>
          </a:bodyPr>
          <a:lstStyle/>
          <a:p>
            <a:pPr algn="r" rtl="1"/>
            <a:endParaRPr lang="fa-IR" dirty="0" smtClean="0"/>
          </a:p>
          <a:p>
            <a:pPr algn="r" rtl="1"/>
            <a:r>
              <a:rPr lang="fa-IR" dirty="0" smtClean="0"/>
              <a:t>امامُ </a:t>
            </a:r>
            <a:r>
              <a:rPr lang="fa-IR" dirty="0"/>
              <a:t>الصّادقُ عليه‏السلام :</a:t>
            </a:r>
          </a:p>
          <a:p>
            <a:pPr algn="r" rtl="1"/>
            <a:endParaRPr lang="fa-IR" dirty="0"/>
          </a:p>
          <a:p>
            <a:pPr marL="0" indent="0" algn="ctr" rtl="1">
              <a:buNone/>
            </a:pPr>
            <a:r>
              <a:rPr lang="fa-IR" sz="3200" b="1" dirty="0"/>
              <a:t>إنَّ لِكُلِّ شَيءٍ زَكاةً ، وزَكاةُ العِلمِ أن يُعَلِّمَهُ أهلَهُ </a:t>
            </a:r>
            <a:r>
              <a:rPr lang="fa-IR" dirty="0"/>
              <a:t>.</a:t>
            </a:r>
          </a:p>
          <a:p>
            <a:pPr marL="0" indent="0" algn="r" rtl="1">
              <a:buNone/>
            </a:pPr>
            <a:endParaRPr lang="fa-IR" dirty="0"/>
          </a:p>
          <a:p>
            <a:pPr marL="0" indent="0" algn="ctr" rtl="1">
              <a:buNone/>
            </a:pPr>
            <a:r>
              <a:rPr lang="fa-IR" sz="3200" dirty="0"/>
              <a:t>هرچيزى‏زكاتى دارد و زكات دانش، آموختن آن است به اهلش.</a:t>
            </a:r>
          </a:p>
          <a:p>
            <a:pPr algn="r" rtl="1"/>
            <a:endParaRPr lang="fa-IR" dirty="0"/>
          </a:p>
          <a:p>
            <a:pPr marL="0" indent="0" algn="ctr" rtl="1">
              <a:buNone/>
            </a:pPr>
            <a:r>
              <a:rPr lang="fa-IR" sz="1200" dirty="0"/>
              <a:t>تحف العقول : 364 منتخب ميزان الحكمة : 400</a:t>
            </a:r>
          </a:p>
          <a:p>
            <a:pPr algn="r" rtl="1">
              <a:buNone/>
            </a:pPr>
            <a:endParaRPr lang="en-US" dirty="0"/>
          </a:p>
        </p:txBody>
      </p:sp>
      <p:sp>
        <p:nvSpPr>
          <p:cNvPr id="5" name="Footer Placeholder 4"/>
          <p:cNvSpPr>
            <a:spLocks noGrp="1"/>
          </p:cNvSpPr>
          <p:nvPr>
            <p:ph type="ftr" sz="quarter" idx="10"/>
          </p:nvPr>
        </p:nvSpPr>
        <p:spPr/>
        <p:txBody>
          <a:bodyPr/>
          <a:lstStyle/>
          <a:p>
            <a:r>
              <a:rPr lang="en-US" smtClean="0"/>
              <a:t>Dr. Ali Taghipour  </a:t>
            </a:r>
            <a:endParaRPr lang="en-US" dirty="0"/>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2</a:t>
            </a:fld>
            <a:endParaRPr lang="en-US"/>
          </a:p>
        </p:txBody>
      </p:sp>
      <p:sp>
        <p:nvSpPr>
          <p:cNvPr id="4" name="Date Placeholder 3"/>
          <p:cNvSpPr>
            <a:spLocks noGrp="1"/>
          </p:cNvSpPr>
          <p:nvPr>
            <p:ph type="dt" sz="half" idx="12"/>
          </p:nvPr>
        </p:nvSpPr>
        <p:spPr/>
        <p:txBody>
          <a:bodyPr/>
          <a:lstStyle/>
          <a:p>
            <a:fld id="{45F416FE-831A-4D94-8224-A5432BEC6384}" type="datetime3">
              <a:rPr lang="en-US" smtClean="0"/>
              <a:t>2 November 2016</a:t>
            </a:fld>
            <a:endParaRPr lang="en-US" dirty="0"/>
          </a:p>
        </p:txBody>
      </p:sp>
      <p:sp>
        <p:nvSpPr>
          <p:cNvPr id="8" name="Rectangle 7"/>
          <p:cNvSpPr/>
          <p:nvPr/>
        </p:nvSpPr>
        <p:spPr>
          <a:xfrm>
            <a:off x="3476214" y="5732972"/>
            <a:ext cx="5950772" cy="276999"/>
          </a:xfrm>
          <a:prstGeom prst="rect">
            <a:avLst/>
          </a:prstGeom>
        </p:spPr>
        <p:txBody>
          <a:bodyPr wrap="square">
            <a:spAutoFit/>
          </a:bodyPr>
          <a:lstStyle/>
          <a:p>
            <a:r>
              <a:rPr lang="en-US" sz="1200" dirty="0">
                <a:hlinkClick r:id="rId3"/>
              </a:rPr>
              <a:t>http://</a:t>
            </a:r>
            <a:r>
              <a:rPr lang="en-US" sz="1200" dirty="0" smtClean="0">
                <a:hlinkClick r:id="rId3"/>
              </a:rPr>
              <a:t>www.parsquran.com/data/show.php?user=far&amp;lang=far&amp;ayat=1&amp;sura=68</a:t>
            </a:r>
            <a:r>
              <a:rPr lang="fa-IR" sz="1200" dirty="0" smtClean="0"/>
              <a:t> </a:t>
            </a:r>
            <a:endParaRPr lang="en-US" sz="1200" dirty="0"/>
          </a:p>
        </p:txBody>
      </p:sp>
    </p:spTree>
    <p:extLst>
      <p:ext uri="{BB962C8B-B14F-4D97-AF65-F5344CB8AC3E}">
        <p14:creationId xmlns:p14="http://schemas.microsoft.com/office/powerpoint/2010/main" val="394338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1" y="318247"/>
            <a:ext cx="10340488" cy="914400"/>
          </a:xfrm>
        </p:spPr>
        <p:txBody>
          <a:bodyPr>
            <a:normAutofit/>
          </a:bodyPr>
          <a:lstStyle/>
          <a:p>
            <a:pPr algn="ctr" rtl="1"/>
            <a:r>
              <a:rPr lang="fa-IR" sz="4000" b="1" dirty="0" smtClean="0">
                <a:ln w="0"/>
                <a:solidFill>
                  <a:schemeClr val="bg2"/>
                </a:solidFill>
                <a:cs typeface="B Titr" panose="00000700000000000000" pitchFamily="2" charset="-78"/>
              </a:rPr>
              <a:t> سهم علوم پزشکی در تولید علم در کشور</a:t>
            </a:r>
            <a:endParaRPr lang="en-US" sz="40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6185647" y="1570617"/>
            <a:ext cx="5744584" cy="3912646"/>
          </a:xfrm>
        </p:spPr>
        <p:txBody>
          <a:bodyPr>
            <a:noAutofit/>
          </a:bodyPr>
          <a:lstStyle/>
          <a:p>
            <a:pPr algn="just" rtl="1"/>
            <a:r>
              <a:rPr lang="fa-IR" sz="2200" dirty="0" smtClean="0">
                <a:cs typeface="B Nazanin" panose="00000400000000000000" pitchFamily="2" charset="-78"/>
              </a:rPr>
              <a:t> بطورکلی، در مدت 121 سال، 42 درصد از نشریات علمی منتشر شده در ایران را مجلات گروه پزشکی تشکیل می دادند</a:t>
            </a:r>
          </a:p>
          <a:p>
            <a:pPr marL="0" indent="0" algn="just" rtl="1">
              <a:buNone/>
            </a:pPr>
            <a:endParaRPr lang="fa-IR" sz="2200" dirty="0" smtClean="0">
              <a:cs typeface="B Nazanin" panose="00000400000000000000" pitchFamily="2" charset="-78"/>
            </a:endParaRPr>
          </a:p>
          <a:p>
            <a:pPr algn="just" rtl="1"/>
            <a:r>
              <a:rPr lang="fa-IR" sz="2200" dirty="0">
                <a:cs typeface="B Nazanin" panose="00000400000000000000" pitchFamily="2" charset="-78"/>
              </a:rPr>
              <a:t>بر اساس نموداری که برای این حوزه ها ترسیم شده است: علوم پزشکی</a:t>
            </a:r>
            <a:r>
              <a:rPr lang="fa-IR" sz="2200" dirty="0">
                <a:solidFill>
                  <a:srgbClr val="FF0000"/>
                </a:solidFill>
                <a:cs typeface="B Nazanin" panose="00000400000000000000" pitchFamily="2" charset="-78"/>
              </a:rPr>
              <a:t> ۲۹ درصد </a:t>
            </a:r>
            <a:r>
              <a:rPr lang="fa-IR" sz="2200" dirty="0">
                <a:cs typeface="B Nazanin" panose="00000400000000000000" pitchFamily="2" charset="-78"/>
              </a:rPr>
              <a:t>از کل تولید علم کشور را به خود اختصاص داده است</a:t>
            </a:r>
            <a:r>
              <a:rPr lang="fa-IR" sz="2200" dirty="0" smtClean="0">
                <a:cs typeface="B Nazanin" panose="00000400000000000000" pitchFamily="2" charset="-78"/>
              </a:rPr>
              <a:t>.</a:t>
            </a:r>
            <a:endParaRPr lang="fa-IR" sz="2200" dirty="0">
              <a:cs typeface="B Nazanin" panose="00000400000000000000" pitchFamily="2" charset="-78"/>
            </a:endParaRPr>
          </a:p>
          <a:p>
            <a:pPr lvl="1" algn="just" rtl="1"/>
            <a:r>
              <a:rPr lang="fa-IR" sz="2000" dirty="0">
                <a:cs typeface="B Nazanin" panose="00000400000000000000" pitchFamily="2" charset="-78"/>
              </a:rPr>
              <a:t>علوم پایه ۲۳.۵ درصد، </a:t>
            </a:r>
            <a:endParaRPr lang="fa-IR" sz="2000" dirty="0" smtClean="0">
              <a:cs typeface="B Nazanin" panose="00000400000000000000" pitchFamily="2" charset="-78"/>
            </a:endParaRPr>
          </a:p>
          <a:p>
            <a:pPr lvl="1" algn="just" rtl="1"/>
            <a:r>
              <a:rPr lang="fa-IR" sz="2000" dirty="0" smtClean="0">
                <a:cs typeface="B Nazanin" panose="00000400000000000000" pitchFamily="2" charset="-78"/>
              </a:rPr>
              <a:t>علوم </a:t>
            </a:r>
            <a:r>
              <a:rPr lang="fa-IR" sz="2000" dirty="0">
                <a:cs typeface="B Nazanin" panose="00000400000000000000" pitchFamily="2" charset="-78"/>
              </a:rPr>
              <a:t>اجتماعی و انسانی ۱۹.۳ درصد </a:t>
            </a:r>
            <a:r>
              <a:rPr lang="fa-IR" sz="2000" dirty="0" smtClean="0">
                <a:cs typeface="B Nazanin" panose="00000400000000000000" pitchFamily="2" charset="-78"/>
              </a:rPr>
              <a:t> </a:t>
            </a:r>
          </a:p>
          <a:p>
            <a:pPr lvl="1" algn="just" rtl="1"/>
            <a:r>
              <a:rPr lang="fa-IR" sz="2000" dirty="0" smtClean="0">
                <a:cs typeface="B Nazanin" panose="00000400000000000000" pitchFamily="2" charset="-78"/>
              </a:rPr>
              <a:t>فنی </a:t>
            </a:r>
            <a:r>
              <a:rPr lang="fa-IR" sz="2000" dirty="0">
                <a:cs typeface="B Nazanin" panose="00000400000000000000" pitchFamily="2" charset="-78"/>
              </a:rPr>
              <a:t>و مهندسی ۱۸ درصد </a:t>
            </a:r>
            <a:r>
              <a:rPr lang="fa-IR" sz="2000" dirty="0" smtClean="0">
                <a:cs typeface="B Nazanin" panose="00000400000000000000" pitchFamily="2" charset="-78"/>
              </a:rPr>
              <a:t> </a:t>
            </a:r>
          </a:p>
          <a:p>
            <a:pPr lvl="1" algn="just" rtl="1"/>
            <a:r>
              <a:rPr lang="fa-IR" sz="2000" dirty="0">
                <a:cs typeface="B Nazanin" panose="00000400000000000000" pitchFamily="2" charset="-78"/>
              </a:rPr>
              <a:t>علوم کشاورزی </a:t>
            </a:r>
            <a:r>
              <a:rPr lang="fa-IR" sz="2000" dirty="0" smtClean="0">
                <a:cs typeface="B Nazanin" panose="00000400000000000000" pitchFamily="2" charset="-78"/>
              </a:rPr>
              <a:t>۱۰.۱درصد   </a:t>
            </a:r>
            <a:endParaRPr lang="fa-IR" sz="2000"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20</a:t>
            </a:fld>
            <a:endParaRPr lang="en-US"/>
          </a:p>
        </p:txBody>
      </p:sp>
      <p:sp>
        <p:nvSpPr>
          <p:cNvPr id="4" name="Date Placeholder 3"/>
          <p:cNvSpPr>
            <a:spLocks noGrp="1"/>
          </p:cNvSpPr>
          <p:nvPr>
            <p:ph type="dt" sz="half" idx="12"/>
          </p:nvPr>
        </p:nvSpPr>
        <p:spPr/>
        <p:txBody>
          <a:bodyPr/>
          <a:lstStyle/>
          <a:p>
            <a:fld id="{17DF1367-B005-4450-8A3F-20410E60859A}" type="datetime3">
              <a:rPr lang="en-US" smtClean="0"/>
              <a:t>2 November 2016</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49" y="1441525"/>
            <a:ext cx="5626250" cy="4227755"/>
          </a:xfrm>
          <a:prstGeom prst="rect">
            <a:avLst/>
          </a:prstGeom>
        </p:spPr>
      </p:pic>
    </p:spTree>
    <p:extLst>
      <p:ext uri="{BB962C8B-B14F-4D97-AF65-F5344CB8AC3E}">
        <p14:creationId xmlns:p14="http://schemas.microsoft.com/office/powerpoint/2010/main" val="277258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1" y="318247"/>
            <a:ext cx="10340488" cy="914400"/>
          </a:xfrm>
        </p:spPr>
        <p:txBody>
          <a:bodyPr>
            <a:normAutofit/>
          </a:bodyPr>
          <a:lstStyle/>
          <a:p>
            <a:pPr algn="ctr" rtl="1"/>
            <a:r>
              <a:rPr lang="fa-IR" sz="4000" b="1" dirty="0" smtClean="0">
                <a:ln w="0"/>
                <a:solidFill>
                  <a:schemeClr val="bg2"/>
                </a:solidFill>
                <a:cs typeface="B Titr" panose="00000700000000000000" pitchFamily="2" charset="-78"/>
              </a:rPr>
              <a:t> جایگاه ایران درجهان در تولید علوم پزشکی </a:t>
            </a:r>
            <a:endParaRPr lang="en-US" sz="4000" b="1" dirty="0">
              <a:ln w="0"/>
              <a:solidFill>
                <a:schemeClr val="bg2"/>
              </a:solidFill>
              <a:cs typeface="B Titr" panose="00000700000000000000" pitchFamily="2" charset="-78"/>
            </a:endParaRPr>
          </a:p>
        </p:txBody>
      </p:sp>
      <p:pic>
        <p:nvPicPr>
          <p:cNvPr id="11" name="Content Placeholder 10"/>
          <p:cNvPicPr>
            <a:picLocks noGrp="1" noChangeAspect="1"/>
          </p:cNvPicPr>
          <p:nvPr>
            <p:ph idx="1"/>
          </p:nvPr>
        </p:nvPicPr>
        <p:blipFill>
          <a:blip r:embed="rId2"/>
          <a:stretch>
            <a:fillRect/>
          </a:stretch>
        </p:blipFill>
        <p:spPr>
          <a:xfrm>
            <a:off x="6379284" y="1108039"/>
            <a:ext cx="4668819" cy="5002305"/>
          </a:xfrm>
          <a:prstGeom prst="rect">
            <a:avLst/>
          </a:prstGeom>
        </p:spPr>
      </p:pic>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21</a:t>
            </a:fld>
            <a:endParaRPr lang="en-US"/>
          </a:p>
        </p:txBody>
      </p:sp>
      <p:sp>
        <p:nvSpPr>
          <p:cNvPr id="4" name="Date Placeholder 3"/>
          <p:cNvSpPr>
            <a:spLocks noGrp="1"/>
          </p:cNvSpPr>
          <p:nvPr>
            <p:ph type="dt" sz="half" idx="12"/>
          </p:nvPr>
        </p:nvSpPr>
        <p:spPr/>
        <p:txBody>
          <a:bodyPr/>
          <a:lstStyle/>
          <a:p>
            <a:fld id="{667B23A0-BD80-490C-90E1-B340EB3796ED}" type="datetime3">
              <a:rPr lang="en-US" smtClean="0"/>
              <a:t>2 November 2016</a:t>
            </a:fld>
            <a:endParaRPr lang="en-US"/>
          </a:p>
        </p:txBody>
      </p:sp>
      <p:pic>
        <p:nvPicPr>
          <p:cNvPr id="9" name="Picture 8"/>
          <p:cNvPicPr>
            <a:picLocks noChangeAspect="1"/>
          </p:cNvPicPr>
          <p:nvPr/>
        </p:nvPicPr>
        <p:blipFill>
          <a:blip r:embed="rId3"/>
          <a:stretch>
            <a:fillRect/>
          </a:stretch>
        </p:blipFill>
        <p:spPr>
          <a:xfrm>
            <a:off x="999265" y="1108039"/>
            <a:ext cx="4894730" cy="5137186"/>
          </a:xfrm>
          <a:prstGeom prst="rect">
            <a:avLst/>
          </a:prstGeom>
        </p:spPr>
      </p:pic>
    </p:spTree>
    <p:extLst>
      <p:ext uri="{BB962C8B-B14F-4D97-AF65-F5344CB8AC3E}">
        <p14:creationId xmlns:p14="http://schemas.microsoft.com/office/powerpoint/2010/main" val="305161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11" y="318247"/>
            <a:ext cx="10340488" cy="914400"/>
          </a:xfrm>
        </p:spPr>
        <p:txBody>
          <a:bodyPr>
            <a:normAutofit/>
          </a:bodyPr>
          <a:lstStyle/>
          <a:p>
            <a:pPr algn="ctr" rtl="1"/>
            <a:r>
              <a:rPr lang="fa-IR" sz="4000" b="1" dirty="0" smtClean="0">
                <a:ln w="0"/>
                <a:solidFill>
                  <a:schemeClr val="bg2"/>
                </a:solidFill>
                <a:cs typeface="B Titr" panose="00000700000000000000" pitchFamily="2" charset="-78"/>
              </a:rPr>
              <a:t> جایگاه </a:t>
            </a:r>
            <a:r>
              <a:rPr lang="fa-IR" sz="4000" b="1" dirty="0">
                <a:ln w="0"/>
                <a:solidFill>
                  <a:schemeClr val="bg2"/>
                </a:solidFill>
                <a:cs typeface="B Titr" panose="00000700000000000000" pitchFamily="2" charset="-78"/>
              </a:rPr>
              <a:t>ایران درجهان در تولید علوم پزشکی </a:t>
            </a:r>
            <a:endParaRPr lang="en-US" sz="40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609600" y="1312433"/>
            <a:ext cx="10972800" cy="4554967"/>
          </a:xfrm>
        </p:spPr>
        <p:txBody>
          <a:bodyPr/>
          <a:lstStyle/>
          <a:p>
            <a:pPr algn="r" rtl="1"/>
            <a:r>
              <a:rPr lang="fa-IR" dirty="0" smtClean="0">
                <a:cs typeface="B Nazanin" panose="00000400000000000000" pitchFamily="2" charset="-78"/>
              </a:rPr>
              <a:t>اطلاعات </a:t>
            </a:r>
            <a:r>
              <a:rPr lang="fa-IR" dirty="0">
                <a:cs typeface="B Nazanin" panose="00000400000000000000" pitchFamily="2" charset="-78"/>
              </a:rPr>
              <a:t>مربوط به تولیدات علمی107 کشور جهان در حوزه علوم پزشکی در یک بازده زمانی 10 ساله </a:t>
            </a:r>
            <a:r>
              <a:rPr lang="fa-IR" dirty="0" smtClean="0">
                <a:cs typeface="B Nazanin" panose="00000400000000000000" pitchFamily="2" charset="-78"/>
              </a:rPr>
              <a:t>از </a:t>
            </a:r>
            <a:r>
              <a:rPr lang="fa-IR" dirty="0">
                <a:cs typeface="B Nazanin" panose="00000400000000000000" pitchFamily="2" charset="-78"/>
              </a:rPr>
              <a:t>اول ژانویه سال 2000 میلادی تا اول مارس سال 2011 میلادی از سوی پایگاه اطلاعات علمی </a:t>
            </a:r>
            <a:r>
              <a:rPr lang="en-US" dirty="0" err="1">
                <a:cs typeface="B Nazanin" panose="00000400000000000000" pitchFamily="2" charset="-78"/>
              </a:rPr>
              <a:t>ISI:Web</a:t>
            </a:r>
            <a:r>
              <a:rPr lang="en-US" dirty="0">
                <a:cs typeface="B Nazanin" panose="00000400000000000000" pitchFamily="2" charset="-78"/>
              </a:rPr>
              <a:t> of </a:t>
            </a:r>
            <a:r>
              <a:rPr lang="en-US" dirty="0" smtClean="0">
                <a:cs typeface="B Nazanin" panose="00000400000000000000" pitchFamily="2" charset="-78"/>
              </a:rPr>
              <a:t>Science</a:t>
            </a:r>
            <a:endParaRPr lang="fa-IR" dirty="0" smtClean="0">
              <a:cs typeface="B Nazanin" panose="00000400000000000000" pitchFamily="2" charset="-78"/>
            </a:endParaRPr>
          </a:p>
          <a:p>
            <a:pPr algn="r" rtl="1"/>
            <a:endParaRPr lang="fa-IR" dirty="0" smtClean="0">
              <a:cs typeface="B Nazanin" panose="00000400000000000000" pitchFamily="2" charset="-78"/>
            </a:endParaRPr>
          </a:p>
          <a:p>
            <a:pPr algn="r" rtl="1"/>
            <a:r>
              <a:rPr lang="fa-IR" dirty="0">
                <a:cs typeface="B Nazanin" panose="00000400000000000000" pitchFamily="2" charset="-78"/>
              </a:rPr>
              <a:t>در این گزارش ملاک رتبه بندی تعداد مقالات، تعداد ارجاعات و تعداد ارجاع به ازای هر مقاله در حوزه علوم پزشکی </a:t>
            </a:r>
            <a:r>
              <a:rPr lang="fa-IR" dirty="0" smtClean="0">
                <a:cs typeface="B Nazanin" panose="00000400000000000000" pitchFamily="2" charset="-78"/>
              </a:rPr>
              <a:t>است</a:t>
            </a:r>
            <a:endParaRPr lang="fa-IR" dirty="0">
              <a:cs typeface="B Nazanin" panose="00000400000000000000" pitchFamily="2" charset="-78"/>
            </a:endParaRPr>
          </a:p>
          <a:p>
            <a:pPr lvl="1" algn="r" rtl="1"/>
            <a:r>
              <a:rPr lang="fa-IR" sz="2400" dirty="0" smtClean="0">
                <a:cs typeface="B Nazanin" panose="00000400000000000000" pitchFamily="2" charset="-78"/>
              </a:rPr>
              <a:t>کشور </a:t>
            </a:r>
            <a:r>
              <a:rPr lang="fa-IR" sz="2400" dirty="0">
                <a:cs typeface="B Nazanin" panose="00000400000000000000" pitchFamily="2" charset="-78"/>
              </a:rPr>
              <a:t>ایالات متحده آمریکا با تعداد 750 هزار و 385 مقاله و 13 میلیون و 617 هزار و 261 مورد ارجاع به این مقالات در </a:t>
            </a:r>
            <a:r>
              <a:rPr lang="fa-IR" sz="2400" dirty="0">
                <a:solidFill>
                  <a:srgbClr val="FF0000"/>
                </a:solidFill>
                <a:cs typeface="B Nazanin" panose="00000400000000000000" pitchFamily="2" charset="-78"/>
              </a:rPr>
              <a:t>رتبه نخست </a:t>
            </a:r>
            <a:r>
              <a:rPr lang="fa-IR" sz="2400" dirty="0">
                <a:cs typeface="B Nazanin" panose="00000400000000000000" pitchFamily="2" charset="-78"/>
              </a:rPr>
              <a:t>قرار دارد تعداد ارجاع به ازای هر مقاله در ایالات متحده آمریکا 18.15 است. </a:t>
            </a:r>
            <a:endParaRPr lang="fa-IR" sz="2400" dirty="0" smtClean="0">
              <a:cs typeface="B Nazanin" panose="00000400000000000000" pitchFamily="2" charset="-78"/>
            </a:endParaRPr>
          </a:p>
          <a:p>
            <a:pPr marL="342900" lvl="1" indent="0" algn="r" rtl="1">
              <a:buNone/>
            </a:pPr>
            <a:endParaRPr lang="en-US" sz="2400" dirty="0">
              <a:cs typeface="B Nazanin" panose="00000400000000000000" pitchFamily="2" charset="-78"/>
            </a:endParaRPr>
          </a:p>
          <a:p>
            <a:pPr lvl="1" algn="r" rtl="1"/>
            <a:r>
              <a:rPr lang="fa-IR" sz="2400" dirty="0" smtClean="0">
                <a:cs typeface="B Nazanin" panose="00000400000000000000" pitchFamily="2" charset="-78"/>
              </a:rPr>
              <a:t>ایران </a:t>
            </a:r>
            <a:r>
              <a:rPr lang="fa-IR" sz="2400" dirty="0">
                <a:cs typeface="B Nazanin" panose="00000400000000000000" pitchFamily="2" charset="-78"/>
              </a:rPr>
              <a:t>با تعداد </a:t>
            </a:r>
            <a:r>
              <a:rPr lang="fa-IR" sz="2400" dirty="0" smtClean="0">
                <a:cs typeface="B Nazanin" panose="00000400000000000000" pitchFamily="2" charset="-78"/>
              </a:rPr>
              <a:t>9 </a:t>
            </a:r>
            <a:r>
              <a:rPr lang="fa-IR" sz="2400" dirty="0">
                <a:cs typeface="B Nazanin" panose="00000400000000000000" pitchFamily="2" charset="-78"/>
              </a:rPr>
              <a:t>هزار و </a:t>
            </a:r>
            <a:r>
              <a:rPr lang="fa-IR" sz="2400" dirty="0" smtClean="0">
                <a:cs typeface="B Nazanin" panose="00000400000000000000" pitchFamily="2" charset="-78"/>
              </a:rPr>
              <a:t>19 </a:t>
            </a:r>
            <a:r>
              <a:rPr lang="fa-IR" sz="2400" dirty="0">
                <a:cs typeface="B Nazanin" panose="00000400000000000000" pitchFamily="2" charset="-78"/>
              </a:rPr>
              <a:t>مقاله </a:t>
            </a:r>
            <a:r>
              <a:rPr lang="fa-IR" sz="2400" dirty="0" smtClean="0">
                <a:cs typeface="B Nazanin" panose="00000400000000000000" pitchFamily="2" charset="-78"/>
              </a:rPr>
              <a:t>و31 </a:t>
            </a:r>
            <a:r>
              <a:rPr lang="fa-IR" sz="2400" dirty="0">
                <a:cs typeface="B Nazanin" panose="00000400000000000000" pitchFamily="2" charset="-78"/>
              </a:rPr>
              <a:t>هزار و </a:t>
            </a:r>
            <a:r>
              <a:rPr lang="fa-IR" sz="2400" dirty="0" smtClean="0">
                <a:cs typeface="B Nazanin" panose="00000400000000000000" pitchFamily="2" charset="-78"/>
              </a:rPr>
              <a:t>963 </a:t>
            </a:r>
            <a:r>
              <a:rPr lang="fa-IR" sz="2400" dirty="0">
                <a:cs typeface="B Nazanin" panose="00000400000000000000" pitchFamily="2" charset="-78"/>
              </a:rPr>
              <a:t>مورد ارجاع به این مقالات </a:t>
            </a:r>
            <a:r>
              <a:rPr lang="fa-IR" sz="2400" dirty="0" smtClean="0">
                <a:solidFill>
                  <a:srgbClr val="FF0000"/>
                </a:solidFill>
                <a:cs typeface="B Nazanin" panose="00000400000000000000" pitchFamily="2" charset="-78"/>
              </a:rPr>
              <a:t>در </a:t>
            </a:r>
            <a:r>
              <a:rPr lang="fa-IR" sz="2400" dirty="0">
                <a:solidFill>
                  <a:srgbClr val="FF0000"/>
                </a:solidFill>
                <a:cs typeface="B Nazanin" panose="00000400000000000000" pitchFamily="2" charset="-78"/>
              </a:rPr>
              <a:t>رتبه 43 دنیا </a:t>
            </a:r>
            <a:r>
              <a:rPr lang="fa-IR" sz="2400" dirty="0" smtClean="0">
                <a:cs typeface="B Nazanin" panose="00000400000000000000" pitchFamily="2" charset="-78"/>
              </a:rPr>
              <a:t>قراردارد </a:t>
            </a:r>
            <a:r>
              <a:rPr lang="fa-IR" sz="2400" dirty="0">
                <a:cs typeface="B Nazanin" panose="00000400000000000000" pitchFamily="2" charset="-78"/>
              </a:rPr>
              <a:t>تعداد ارجاع به ازای هر مقاله در </a:t>
            </a:r>
            <a:r>
              <a:rPr lang="fa-IR" sz="2400" dirty="0" smtClean="0">
                <a:cs typeface="B Nazanin" panose="00000400000000000000" pitchFamily="2" charset="-78"/>
              </a:rPr>
              <a:t>ایران 3.54 </a:t>
            </a:r>
            <a:r>
              <a:rPr lang="fa-IR" sz="2400" dirty="0">
                <a:cs typeface="B Nazanin" panose="00000400000000000000" pitchFamily="2" charset="-78"/>
              </a:rPr>
              <a:t>است. </a:t>
            </a:r>
            <a:endParaRPr lang="fa-IR" sz="2400" dirty="0" smtClean="0">
              <a:cs typeface="B Nazanin" panose="00000400000000000000" pitchFamily="2" charset="-78"/>
            </a:endParaRPr>
          </a:p>
          <a:p>
            <a:pPr algn="r" rtl="1"/>
            <a:endParaRPr lang="en-US"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22</a:t>
            </a:fld>
            <a:endParaRPr lang="en-US"/>
          </a:p>
        </p:txBody>
      </p:sp>
      <p:sp>
        <p:nvSpPr>
          <p:cNvPr id="4" name="Date Placeholder 3"/>
          <p:cNvSpPr>
            <a:spLocks noGrp="1"/>
          </p:cNvSpPr>
          <p:nvPr>
            <p:ph type="dt" sz="half" idx="12"/>
          </p:nvPr>
        </p:nvSpPr>
        <p:spPr/>
        <p:txBody>
          <a:bodyPr/>
          <a:lstStyle/>
          <a:p>
            <a:fld id="{0C32DC8B-3E7C-48F4-AE20-39BF20360B7F}" type="datetime3">
              <a:rPr lang="en-US" smtClean="0"/>
              <a:t>2 November 2016</a:t>
            </a:fld>
            <a:endParaRPr lang="en-US"/>
          </a:p>
        </p:txBody>
      </p:sp>
    </p:spTree>
    <p:extLst>
      <p:ext uri="{BB962C8B-B14F-4D97-AF65-F5344CB8AC3E}">
        <p14:creationId xmlns:p14="http://schemas.microsoft.com/office/powerpoint/2010/main" val="403955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9753600" cy="646386"/>
          </a:xfrm>
        </p:spPr>
        <p:txBody>
          <a:bodyPr/>
          <a:lstStyle/>
          <a:p>
            <a:pPr algn="ctr"/>
            <a:r>
              <a:rPr lang="fa-IR" sz="2400" dirty="0" smtClean="0">
                <a:solidFill>
                  <a:schemeClr val="bg2"/>
                </a:solidFill>
                <a:cs typeface="B Titr" panose="00000700000000000000" pitchFamily="2" charset="-78"/>
              </a:rPr>
              <a:t> </a:t>
            </a:r>
            <a:r>
              <a:rPr lang="en-US" sz="2400" dirty="0">
                <a:solidFill>
                  <a:schemeClr val="bg2"/>
                </a:solidFill>
                <a:cs typeface="B Titr" panose="00000700000000000000" pitchFamily="2" charset="-78"/>
              </a:rPr>
              <a:t>A shady market in scientific papers mars Iran’s rise in science</a:t>
            </a: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23</a:t>
            </a:fld>
            <a:endParaRPr lang="en-GB" altLang="en-US">
              <a:solidFill>
                <a:srgbClr val="000000"/>
              </a:solidFill>
            </a:endParaRPr>
          </a:p>
        </p:txBody>
      </p:sp>
      <p:sp>
        <p:nvSpPr>
          <p:cNvPr id="6" name="Date Placeholder 5"/>
          <p:cNvSpPr>
            <a:spLocks noGrp="1"/>
          </p:cNvSpPr>
          <p:nvPr>
            <p:ph type="dt" sz="half" idx="12"/>
          </p:nvPr>
        </p:nvSpPr>
        <p:spPr/>
        <p:txBody>
          <a:bodyPr/>
          <a:lstStyle/>
          <a:p>
            <a:fld id="{1D351A91-FA9D-49A0-90C6-E7508DB3DA33}" type="datetime3">
              <a:rPr lang="en-US" altLang="en-US" smtClean="0">
                <a:solidFill>
                  <a:srgbClr val="000000"/>
                </a:solidFill>
              </a:rPr>
              <a:t>2 November 2016</a:t>
            </a:fld>
            <a:endParaRPr lang="en-GB" altLang="en-US">
              <a:solidFill>
                <a:srgbClr val="0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1219200" cy="1219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835" y="1342913"/>
            <a:ext cx="8003689" cy="3981450"/>
          </a:xfrm>
          <a:prstGeom prst="rect">
            <a:avLst/>
          </a:prstGeom>
        </p:spPr>
      </p:pic>
      <p:sp>
        <p:nvSpPr>
          <p:cNvPr id="9" name="Rectangle 8"/>
          <p:cNvSpPr/>
          <p:nvPr/>
        </p:nvSpPr>
        <p:spPr>
          <a:xfrm>
            <a:off x="552096" y="1676400"/>
            <a:ext cx="1334208" cy="307777"/>
          </a:xfrm>
          <a:prstGeom prst="rect">
            <a:avLst/>
          </a:prstGeom>
        </p:spPr>
        <p:txBody>
          <a:bodyPr wrap="square">
            <a:spAutoFit/>
          </a:bodyPr>
          <a:lstStyle/>
          <a:p>
            <a:r>
              <a:rPr lang="en-US" sz="1400" dirty="0"/>
              <a:t>Richard Stone </a:t>
            </a:r>
          </a:p>
        </p:txBody>
      </p:sp>
    </p:spTree>
    <p:extLst>
      <p:ext uri="{BB962C8B-B14F-4D97-AF65-F5344CB8AC3E}">
        <p14:creationId xmlns:p14="http://schemas.microsoft.com/office/powerpoint/2010/main" val="188806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9753600" cy="646386"/>
          </a:xfrm>
        </p:spPr>
        <p:txBody>
          <a:bodyPr/>
          <a:lstStyle/>
          <a:p>
            <a:pPr algn="ctr"/>
            <a:r>
              <a:rPr lang="fa-IR" sz="2400" dirty="0" smtClean="0">
                <a:solidFill>
                  <a:schemeClr val="bg2"/>
                </a:solidFill>
                <a:cs typeface="B Titr" panose="00000700000000000000" pitchFamily="2" charset="-78"/>
              </a:rPr>
              <a:t> </a:t>
            </a:r>
            <a:r>
              <a:rPr lang="en-US" sz="2400" dirty="0">
                <a:solidFill>
                  <a:schemeClr val="bg2"/>
                </a:solidFill>
                <a:cs typeface="B Titr" panose="00000700000000000000" pitchFamily="2" charset="-78"/>
              </a:rPr>
              <a:t>A shady market in scientific papers mars Iran’s rise in science</a:t>
            </a:r>
          </a:p>
        </p:txBody>
      </p:sp>
      <p:sp>
        <p:nvSpPr>
          <p:cNvPr id="3" name="Content Placeholder 2"/>
          <p:cNvSpPr>
            <a:spLocks noGrp="1"/>
          </p:cNvSpPr>
          <p:nvPr>
            <p:ph idx="1"/>
          </p:nvPr>
        </p:nvSpPr>
        <p:spPr>
          <a:xfrm>
            <a:off x="846268" y="1741007"/>
            <a:ext cx="10972800" cy="4763814"/>
          </a:xfrm>
        </p:spPr>
        <p:txBody>
          <a:bodyPr/>
          <a:lstStyle/>
          <a:p>
            <a:pPr marL="0" indent="0" algn="just">
              <a:buNone/>
            </a:pPr>
            <a:r>
              <a:rPr lang="en-US" dirty="0">
                <a:cs typeface="B Nazanin" panose="00000400000000000000" pitchFamily="2" charset="-78"/>
              </a:rPr>
              <a:t>"</a:t>
            </a:r>
            <a:r>
              <a:rPr lang="en-US" dirty="0">
                <a:solidFill>
                  <a:srgbClr val="FF0000"/>
                </a:solidFill>
                <a:cs typeface="B Nazanin" panose="00000400000000000000" pitchFamily="2" charset="-78"/>
              </a:rPr>
              <a:t>Can you write me a thesis</a:t>
            </a:r>
            <a:r>
              <a:rPr lang="en-US" dirty="0">
                <a:cs typeface="B Nazanin" panose="00000400000000000000" pitchFamily="2" charset="-78"/>
              </a:rPr>
              <a:t>?" asks the woman, who has called a number from a flier taped to the main gate of Iran’s prestigious University of Tehran. The woman, an actress, is posing as a botany graduate student from Islamic Azad University (IAU), </a:t>
            </a:r>
            <a:r>
              <a:rPr lang="en-US" dirty="0" err="1">
                <a:cs typeface="B Nazanin" panose="00000400000000000000" pitchFamily="2" charset="-78"/>
              </a:rPr>
              <a:t>Abadeh</a:t>
            </a:r>
            <a:r>
              <a:rPr lang="en-US" dirty="0">
                <a:cs typeface="B Nazanin" panose="00000400000000000000" pitchFamily="2" charset="-78"/>
              </a:rPr>
              <a:t>, in Fars province. Her topic is the flora of the Khuzestan region, she explains with a Fars accent to the salesman at the other end of the line. He obligingly lays out a schedule for delivery of thesis chapters. “If your subject doesn’t need lab work,” he says, the cost will be a mere 1.8 million </a:t>
            </a:r>
            <a:r>
              <a:rPr lang="en-US" dirty="0" err="1">
                <a:cs typeface="B Nazanin" panose="00000400000000000000" pitchFamily="2" charset="-78"/>
              </a:rPr>
              <a:t>tomans</a:t>
            </a:r>
            <a:r>
              <a:rPr lang="en-US" dirty="0">
                <a:cs typeface="B Nazanin" panose="00000400000000000000" pitchFamily="2" charset="-78"/>
              </a:rPr>
              <a:t> ($600), plus another $400 if she desires a paper, published under her name in a reputable </a:t>
            </a:r>
            <a:r>
              <a:rPr lang="en-US" dirty="0" smtClean="0">
                <a:cs typeface="B Nazanin" panose="00000400000000000000" pitchFamily="2" charset="-78"/>
              </a:rPr>
              <a:t>journal…..</a:t>
            </a:r>
            <a:endParaRPr lang="en-US"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24</a:t>
            </a:fld>
            <a:endParaRPr lang="en-GB" altLang="en-US">
              <a:solidFill>
                <a:srgbClr val="000000"/>
              </a:solidFill>
            </a:endParaRPr>
          </a:p>
        </p:txBody>
      </p:sp>
      <p:sp>
        <p:nvSpPr>
          <p:cNvPr id="6" name="Date Placeholder 5"/>
          <p:cNvSpPr>
            <a:spLocks noGrp="1"/>
          </p:cNvSpPr>
          <p:nvPr>
            <p:ph type="dt" sz="half" idx="12"/>
          </p:nvPr>
        </p:nvSpPr>
        <p:spPr/>
        <p:txBody>
          <a:bodyPr/>
          <a:lstStyle/>
          <a:p>
            <a:fld id="{A1B11CF0-304A-4A2D-8AC7-5535BFC96083}" type="datetime3">
              <a:rPr lang="en-US" altLang="en-US" smtClean="0">
                <a:solidFill>
                  <a:srgbClr val="000000"/>
                </a:solidFill>
              </a:rPr>
              <a:t>2 November 2016</a:t>
            </a:fld>
            <a:endParaRPr lang="en-GB" altLang="en-US">
              <a:solidFill>
                <a:srgbClr val="0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
            <a:ext cx="1219200" cy="1219200"/>
          </a:xfrm>
          <a:prstGeom prst="rect">
            <a:avLst/>
          </a:prstGeom>
        </p:spPr>
      </p:pic>
    </p:spTree>
    <p:extLst>
      <p:ext uri="{BB962C8B-B14F-4D97-AF65-F5344CB8AC3E}">
        <p14:creationId xmlns:p14="http://schemas.microsoft.com/office/powerpoint/2010/main" val="3563682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834" y="457200"/>
            <a:ext cx="9355566" cy="646386"/>
          </a:xfrm>
        </p:spPr>
        <p:txBody>
          <a:bodyPr/>
          <a:lstStyle/>
          <a:p>
            <a:pPr algn="ctr"/>
            <a:r>
              <a:rPr lang="fa-IR" sz="2400" dirty="0">
                <a:solidFill>
                  <a:schemeClr val="bg2"/>
                </a:solidFill>
                <a:cs typeface="B Titr" panose="00000700000000000000" pitchFamily="2" charset="-78"/>
              </a:rPr>
              <a:t> واکنش </a:t>
            </a:r>
            <a:r>
              <a:rPr lang="fa-IR" sz="2400" dirty="0" smtClean="0">
                <a:solidFill>
                  <a:schemeClr val="bg2"/>
                </a:solidFill>
                <a:cs typeface="B Titr" panose="00000700000000000000" pitchFamily="2" charset="-78"/>
              </a:rPr>
              <a:t>دکتر ملک‌زاده </a:t>
            </a:r>
            <a:r>
              <a:rPr lang="fa-IR" sz="2400" dirty="0">
                <a:solidFill>
                  <a:schemeClr val="bg2"/>
                </a:solidFill>
                <a:cs typeface="B Titr" panose="00000700000000000000" pitchFamily="2" charset="-78"/>
              </a:rPr>
              <a:t>به گزارش نشریه ساینس درباره وضعیت پایان‌نامه‌ها در ایران </a:t>
            </a:r>
            <a:br>
              <a:rPr lang="fa-IR" sz="2400" dirty="0">
                <a:solidFill>
                  <a:schemeClr val="bg2"/>
                </a:solidFill>
                <a:cs typeface="B Titr" panose="00000700000000000000" pitchFamily="2" charset="-78"/>
              </a:rPr>
            </a:br>
            <a:endParaRPr lang="en-US" sz="2400" dirty="0">
              <a:solidFill>
                <a:schemeClr val="bg2"/>
              </a:solidFill>
              <a:cs typeface="B Titr" panose="00000700000000000000" pitchFamily="2" charset="-78"/>
            </a:endParaRPr>
          </a:p>
        </p:txBody>
      </p:sp>
      <p:sp>
        <p:nvSpPr>
          <p:cNvPr id="3" name="Content Placeholder 2"/>
          <p:cNvSpPr>
            <a:spLocks noGrp="1"/>
          </p:cNvSpPr>
          <p:nvPr>
            <p:ph idx="1"/>
          </p:nvPr>
        </p:nvSpPr>
        <p:spPr>
          <a:xfrm>
            <a:off x="609600" y="1482999"/>
            <a:ext cx="10972800" cy="4763814"/>
          </a:xfrm>
        </p:spPr>
        <p:txBody>
          <a:bodyPr/>
          <a:lstStyle/>
          <a:p>
            <a:pPr algn="r" rtl="1"/>
            <a:r>
              <a:rPr lang="fa-IR" sz="2000" dirty="0" smtClean="0">
                <a:cs typeface="B Nazanin" panose="00000400000000000000" pitchFamily="2" charset="-78"/>
              </a:rPr>
              <a:t>معاون </a:t>
            </a:r>
            <a:r>
              <a:rPr lang="fa-IR" sz="2000" dirty="0">
                <a:cs typeface="B Nazanin" panose="00000400000000000000" pitchFamily="2" charset="-78"/>
              </a:rPr>
              <a:t>تحقیقات و فناوری وزارت بهداشت، در واکنش به گزارش نشریه ساینس درباره وضعیت پایان‌نامه‌های علمی در ایران، این وضعیت را ناشی از توسعه کمی و نامعقول تحصیلات تکمیلی در سال‌های گذشته دانست و تاکید کرد که این روش در دولت یازدهم اصلاح شده و روند مناسبی یافته است. </a:t>
            </a:r>
          </a:p>
          <a:p>
            <a:pPr algn="r" rtl="1"/>
            <a:r>
              <a:rPr lang="fa-IR" sz="2000" dirty="0">
                <a:cs typeface="B Nazanin" panose="00000400000000000000" pitchFamily="2" charset="-78"/>
              </a:rPr>
              <a:t>به گزارش ايرنا، دکتر رضا ملک‌زاده معاون تحقیقات و فناوری وزارت بهداشت، درمان و آموزش پزشكي در یادداشتی با عنوان «نقدی به گزارش مجله </a:t>
            </a:r>
            <a:r>
              <a:rPr lang="en-US" sz="2000" dirty="0">
                <a:cs typeface="B Nazanin" panose="00000400000000000000" pitchFamily="2" charset="-78"/>
              </a:rPr>
              <a:t>Science </a:t>
            </a:r>
            <a:r>
              <a:rPr lang="fa-IR" sz="2000" dirty="0">
                <a:cs typeface="B Nazanin" panose="00000400000000000000" pitchFamily="2" charset="-78"/>
              </a:rPr>
              <a:t>درباره وضعیت نامناسب فضای علمی ایران» نوشت</a:t>
            </a:r>
            <a:r>
              <a:rPr lang="fa-IR" sz="2000" dirty="0" smtClean="0">
                <a:cs typeface="B Nazanin" panose="00000400000000000000" pitchFamily="2" charset="-78"/>
              </a:rPr>
              <a:t>:</a:t>
            </a:r>
            <a:endParaRPr lang="fa-IR" sz="2000" dirty="0">
              <a:cs typeface="B Nazanin" panose="00000400000000000000" pitchFamily="2" charset="-78"/>
            </a:endParaRPr>
          </a:p>
          <a:p>
            <a:pPr algn="r" rtl="1"/>
            <a:r>
              <a:rPr lang="fa-IR" sz="2000" dirty="0">
                <a:cs typeface="B Nazanin" panose="00000400000000000000" pitchFamily="2" charset="-78"/>
              </a:rPr>
              <a:t>اخیراً گزارشی درباره فروش پایان‌نامه و مقالات علمی توسط موسسات خیابان انقلاب توسط آقای ریچارد استون در مجلسه ساینس در 15 سپتامبر 2016 چاپ شده است. اصولاً این وضعیت در 20 سال گذشته به ویژه یک دهه گذشته با توسعه کمی آموزش عالی و به ویژه تحصیلات تکمیلی ایجاد شده است</a:t>
            </a:r>
            <a:r>
              <a:rPr lang="fa-IR" sz="2000" dirty="0" smtClean="0">
                <a:cs typeface="B Nazanin" panose="00000400000000000000" pitchFamily="2" charset="-78"/>
              </a:rPr>
              <a:t>.</a:t>
            </a:r>
            <a:endParaRPr lang="fa-IR" sz="2000" dirty="0">
              <a:cs typeface="B Nazanin" panose="00000400000000000000" pitchFamily="2" charset="-78"/>
            </a:endParaRPr>
          </a:p>
          <a:p>
            <a:pPr algn="r" rtl="1"/>
            <a:r>
              <a:rPr lang="fa-IR" sz="2000" dirty="0">
                <a:cs typeface="B Nazanin" panose="00000400000000000000" pitchFamily="2" charset="-78"/>
              </a:rPr>
              <a:t>این وضعیت متأسفانه در بسیاری از کشورها مانند چین نیز دیده می‌شود که حتی در کشورهای برجسته علمی مانند کشورهای اروپای غربی نیز کم و بیش وجود دارد و نمی‌توان آن را کتمان نمود. اما آنچه به کشور ما مربوط می‌شد، توسعه کمی و نامعقول در تحصیلات تکمیلی می‌باشد. به‌عبارتی برای تربیت دانشجو بویژه در </a:t>
            </a:r>
            <a:r>
              <a:rPr lang="fa-IR" sz="2000" dirty="0">
                <a:solidFill>
                  <a:srgbClr val="FF0000"/>
                </a:solidFill>
                <a:cs typeface="B Nazanin" panose="00000400000000000000" pitchFamily="2" charset="-78"/>
              </a:rPr>
              <a:t>دوره‌های تحصیلات تکمیلی 3 پارامتر </a:t>
            </a:r>
            <a:r>
              <a:rPr lang="fa-IR" sz="2000" dirty="0">
                <a:cs typeface="B Nazanin" panose="00000400000000000000" pitchFamily="2" charset="-78"/>
              </a:rPr>
              <a:t>لازم است</a:t>
            </a:r>
            <a:r>
              <a:rPr lang="fa-IR" sz="2000" dirty="0" smtClean="0">
                <a:cs typeface="B Nazanin" panose="00000400000000000000" pitchFamily="2" charset="-78"/>
              </a:rPr>
              <a:t>:</a:t>
            </a:r>
            <a:endParaRPr lang="fa-IR" sz="2000" dirty="0">
              <a:cs typeface="B Nazanin" panose="00000400000000000000" pitchFamily="2" charset="-78"/>
            </a:endParaRPr>
          </a:p>
          <a:p>
            <a:pPr algn="r" rtl="1"/>
            <a:r>
              <a:rPr lang="fa-IR" sz="2000" dirty="0">
                <a:cs typeface="B Nazanin" panose="00000400000000000000" pitchFamily="2" charset="-78"/>
              </a:rPr>
              <a:t>1.استاد واجد شرایط</a:t>
            </a:r>
          </a:p>
          <a:p>
            <a:pPr algn="r" rtl="1"/>
            <a:r>
              <a:rPr lang="fa-IR" sz="2000" dirty="0">
                <a:cs typeface="B Nazanin" panose="00000400000000000000" pitchFamily="2" charset="-78"/>
              </a:rPr>
              <a:t>2.دانشجوی واجد شرایط</a:t>
            </a:r>
          </a:p>
          <a:p>
            <a:pPr algn="r" rtl="1"/>
            <a:r>
              <a:rPr lang="fa-IR" sz="2000" dirty="0">
                <a:cs typeface="B Nazanin" panose="00000400000000000000" pitchFamily="2" charset="-78"/>
              </a:rPr>
              <a:t>3.محیط آموزشی و پژوهشی مناسب، اعتبارات پژوهشی کافی و زیرساخت پژوهشی لازم</a:t>
            </a:r>
          </a:p>
          <a:p>
            <a:pPr marL="0" indent="0" algn="r" rtl="1">
              <a:buNone/>
            </a:pPr>
            <a:endParaRPr lang="en-US" sz="2000"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25</a:t>
            </a:fld>
            <a:endParaRPr lang="en-GB" altLang="en-US">
              <a:solidFill>
                <a:srgbClr val="000000"/>
              </a:solidFill>
            </a:endParaRPr>
          </a:p>
        </p:txBody>
      </p:sp>
      <p:sp>
        <p:nvSpPr>
          <p:cNvPr id="6" name="Date Placeholder 5"/>
          <p:cNvSpPr>
            <a:spLocks noGrp="1"/>
          </p:cNvSpPr>
          <p:nvPr>
            <p:ph type="dt" sz="half" idx="12"/>
          </p:nvPr>
        </p:nvSpPr>
        <p:spPr/>
        <p:txBody>
          <a:bodyPr/>
          <a:lstStyle/>
          <a:p>
            <a:fld id="{8B54BA50-F6CB-453F-AF70-7715007CF92D}" type="datetime3">
              <a:rPr lang="en-US" altLang="en-US" smtClean="0">
                <a:solidFill>
                  <a:srgbClr val="000000"/>
                </a:solidFill>
              </a:rPr>
              <a:t>2 November 2016</a:t>
            </a:fld>
            <a:endParaRPr lang="en-GB" altLang="en-US">
              <a:solidFill>
                <a:srgbClr val="00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457200"/>
            <a:ext cx="1617232" cy="1027386"/>
          </a:xfrm>
          <a:prstGeom prst="rect">
            <a:avLst/>
          </a:prstGeom>
        </p:spPr>
      </p:pic>
    </p:spTree>
    <p:extLst>
      <p:ext uri="{BB962C8B-B14F-4D97-AF65-F5344CB8AC3E}">
        <p14:creationId xmlns:p14="http://schemas.microsoft.com/office/powerpoint/2010/main" val="3918456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834" y="457200"/>
            <a:ext cx="9355566" cy="646386"/>
          </a:xfrm>
        </p:spPr>
        <p:txBody>
          <a:bodyPr/>
          <a:lstStyle/>
          <a:p>
            <a:pPr algn="ctr"/>
            <a:r>
              <a:rPr lang="fa-IR" sz="2400" dirty="0">
                <a:solidFill>
                  <a:schemeClr val="bg2"/>
                </a:solidFill>
                <a:cs typeface="B Titr" panose="00000700000000000000" pitchFamily="2" charset="-78"/>
              </a:rPr>
              <a:t> واکنش </a:t>
            </a:r>
            <a:r>
              <a:rPr lang="fa-IR" sz="2400" dirty="0" smtClean="0">
                <a:solidFill>
                  <a:schemeClr val="bg2"/>
                </a:solidFill>
                <a:cs typeface="B Titr" panose="00000700000000000000" pitchFamily="2" charset="-78"/>
              </a:rPr>
              <a:t>دکتر ملک‌زاده ...</a:t>
            </a:r>
            <a:r>
              <a:rPr lang="fa-IR" sz="2400" dirty="0">
                <a:solidFill>
                  <a:schemeClr val="bg2"/>
                </a:solidFill>
                <a:cs typeface="B Titr" panose="00000700000000000000" pitchFamily="2" charset="-78"/>
              </a:rPr>
              <a:t/>
            </a:r>
            <a:br>
              <a:rPr lang="fa-IR" sz="2400" dirty="0">
                <a:solidFill>
                  <a:schemeClr val="bg2"/>
                </a:solidFill>
                <a:cs typeface="B Titr" panose="00000700000000000000" pitchFamily="2" charset="-78"/>
              </a:rPr>
            </a:br>
            <a:endParaRPr lang="en-US" sz="2400" dirty="0">
              <a:solidFill>
                <a:schemeClr val="bg2"/>
              </a:solidFill>
              <a:cs typeface="B Titr" panose="00000700000000000000" pitchFamily="2" charset="-78"/>
            </a:endParaRPr>
          </a:p>
        </p:txBody>
      </p:sp>
      <p:sp>
        <p:nvSpPr>
          <p:cNvPr id="3" name="Content Placeholder 2"/>
          <p:cNvSpPr>
            <a:spLocks noGrp="1"/>
          </p:cNvSpPr>
          <p:nvPr>
            <p:ph idx="1"/>
          </p:nvPr>
        </p:nvSpPr>
        <p:spPr>
          <a:xfrm>
            <a:off x="609600" y="808214"/>
            <a:ext cx="10972800" cy="4763814"/>
          </a:xfrm>
        </p:spPr>
        <p:txBody>
          <a:bodyPr/>
          <a:lstStyle/>
          <a:p>
            <a:pPr algn="just" rtl="1"/>
            <a:r>
              <a:rPr lang="fa-IR" sz="2000" dirty="0" smtClean="0">
                <a:cs typeface="B Nazanin" panose="00000400000000000000" pitchFamily="2" charset="-78"/>
              </a:rPr>
              <a:t> </a:t>
            </a:r>
            <a:r>
              <a:rPr lang="fa-IR" sz="2000" dirty="0">
                <a:cs typeface="B Nazanin" panose="00000400000000000000" pitchFamily="2" charset="-78"/>
              </a:rPr>
              <a:t>متأسفانه در سالیان گذشته عمدتاً بدون در نظر گرفتن سه شرط لازم و مذکور به </a:t>
            </a:r>
            <a:r>
              <a:rPr lang="fa-IR" sz="2000" b="1" dirty="0">
                <a:cs typeface="B Nazanin" panose="00000400000000000000" pitchFamily="2" charset="-78"/>
              </a:rPr>
              <a:t>توسعه کمی </a:t>
            </a:r>
            <a:r>
              <a:rPr lang="fa-IR" sz="2000" dirty="0">
                <a:cs typeface="B Nazanin" panose="00000400000000000000" pitchFamily="2" charset="-78"/>
              </a:rPr>
              <a:t>پرداخته‌ایم که می‌توان به توسعه کمی شعب و واحدهای دانشگاه‌های غیردولتی و شعب بین‌الملل/ پردیس‌های خودگردان دانشگاه‌های دولتی را نام برد. که متأسفانه گاهی دانشجویان ورودی فرسنگ‌ها با شرایط لازم یک دانشجوی تحصیلات تکمیلی فاصله دارند. برای مثال جذب دانشجوی پزشکی در شعب بین‌الملل دانشگاه‌های علوم پزشکی در سالیان نه چندان دور با رتبه‌های 10 تا 20 هزار کنکور سراسری و یا دانشجویان </a:t>
            </a:r>
            <a:r>
              <a:rPr lang="en-US" sz="2000" dirty="0" err="1">
                <a:cs typeface="B Nazanin" panose="00000400000000000000" pitchFamily="2" charset="-78"/>
              </a:rPr>
              <a:t>Ph.D</a:t>
            </a:r>
            <a:r>
              <a:rPr lang="en-US" sz="2000" dirty="0">
                <a:cs typeface="B Nazanin" panose="00000400000000000000" pitchFamily="2" charset="-78"/>
              </a:rPr>
              <a:t> </a:t>
            </a:r>
            <a:r>
              <a:rPr lang="fa-IR" sz="2000" dirty="0">
                <a:cs typeface="B Nazanin" panose="00000400000000000000" pitchFamily="2" charset="-78"/>
              </a:rPr>
              <a:t>در دانشگاه‌های غیردلتی و دولتی که متأسفانه نه دانشجو و نه استاد واجد شرایط برای آن دوره‌ها وجود داشته است.</a:t>
            </a:r>
          </a:p>
          <a:p>
            <a:pPr algn="just" rtl="1"/>
            <a:r>
              <a:rPr lang="fa-IR" sz="2000" b="1" dirty="0" smtClean="0">
                <a:cs typeface="B Nazanin" panose="00000400000000000000" pitchFamily="2" charset="-78"/>
              </a:rPr>
              <a:t>عدم </a:t>
            </a:r>
            <a:r>
              <a:rPr lang="fa-IR" sz="2000" b="1" dirty="0">
                <a:cs typeface="B Nazanin" panose="00000400000000000000" pitchFamily="2" charset="-78"/>
              </a:rPr>
              <a:t>اعتبارات پژوهشی مناسب و لازم برای پایان‌نامه‌هاي دوره‌های </a:t>
            </a:r>
            <a:r>
              <a:rPr lang="en-US" sz="2000" b="1" dirty="0" err="1">
                <a:cs typeface="B Nazanin" panose="00000400000000000000" pitchFamily="2" charset="-78"/>
              </a:rPr>
              <a:t>Ph.D</a:t>
            </a:r>
            <a:r>
              <a:rPr lang="en-US" sz="2000" b="1" dirty="0">
                <a:cs typeface="B Nazanin" panose="00000400000000000000" pitchFamily="2" charset="-78"/>
              </a:rPr>
              <a:t> </a:t>
            </a:r>
            <a:r>
              <a:rPr lang="fa-IR" sz="2000" b="1" dirty="0">
                <a:cs typeface="B Nazanin" panose="00000400000000000000" pitchFamily="2" charset="-78"/>
              </a:rPr>
              <a:t>و کارشناسی ارشد که گاهی مجموع اعتبارات تخصیصی به یک پایان‌نامه </a:t>
            </a:r>
            <a:r>
              <a:rPr lang="en-US" sz="2000" b="1" dirty="0" err="1">
                <a:cs typeface="B Nazanin" panose="00000400000000000000" pitchFamily="2" charset="-78"/>
              </a:rPr>
              <a:t>Ph.D</a:t>
            </a:r>
            <a:r>
              <a:rPr lang="en-US" sz="2000" b="1" dirty="0">
                <a:cs typeface="B Nazanin" panose="00000400000000000000" pitchFamily="2" charset="-78"/>
              </a:rPr>
              <a:t> </a:t>
            </a:r>
            <a:r>
              <a:rPr lang="fa-IR" sz="2000" b="1" dirty="0">
                <a:cs typeface="B Nazanin" panose="00000400000000000000" pitchFamily="2" charset="-78"/>
              </a:rPr>
              <a:t>به کمتر از 4 میلیون تومان یعنی حدود 1000 دلار می‌رسد که میانگین آن برای یک پایان‌نامه در رشته‌های علوم تجربی که نوآوری داشته باشد و بتواند تولید علم در سطح بین‌المللی نماید و احتمالاً منجر به چاپ یک تا 3 مقاله معتبر بین‌المللی گردد حدود 150 هزار دلار است</a:t>
            </a:r>
            <a:r>
              <a:rPr lang="fa-IR" sz="2000" b="1" dirty="0" smtClean="0">
                <a:cs typeface="B Nazanin" panose="00000400000000000000" pitchFamily="2" charset="-78"/>
              </a:rPr>
              <a:t>.</a:t>
            </a:r>
            <a:endParaRPr lang="fa-IR" sz="2000" b="1" dirty="0">
              <a:cs typeface="B Nazanin" panose="00000400000000000000" pitchFamily="2" charset="-78"/>
            </a:endParaRPr>
          </a:p>
          <a:p>
            <a:pPr algn="just" rtl="1"/>
            <a:r>
              <a:rPr lang="fa-IR" sz="2000" b="1" dirty="0" smtClean="0">
                <a:cs typeface="B Nazanin" panose="00000400000000000000" pitchFamily="2" charset="-78"/>
              </a:rPr>
              <a:t>رواج </a:t>
            </a:r>
            <a:r>
              <a:rPr lang="fa-IR" sz="2000" b="1" dirty="0">
                <a:cs typeface="B Nazanin" panose="00000400000000000000" pitchFamily="2" charset="-78"/>
              </a:rPr>
              <a:t>مدرک‌گرایی </a:t>
            </a:r>
            <a:r>
              <a:rPr lang="fa-IR" sz="2000" dirty="0">
                <a:cs typeface="B Nazanin" panose="00000400000000000000" pitchFamily="2" charset="-78"/>
              </a:rPr>
              <a:t>در جامعه با گذاشتن قوانینی مانند داشتن حداقل مدرک تحصیلی برای ورود به فلان شغل یا منصب و یا جایگاه که از جمله می‌توان به داشتن مدرک حداقل فوق لیسانس برای ورود به مجلس را نام برد</a:t>
            </a:r>
            <a:r>
              <a:rPr lang="fa-IR" sz="2000" dirty="0" smtClean="0">
                <a:cs typeface="B Nazanin" panose="00000400000000000000" pitchFamily="2" charset="-78"/>
              </a:rPr>
              <a:t>.</a:t>
            </a:r>
            <a:endParaRPr lang="fa-IR" sz="2000" dirty="0">
              <a:cs typeface="B Nazanin" panose="00000400000000000000" pitchFamily="2" charset="-78"/>
            </a:endParaRPr>
          </a:p>
          <a:p>
            <a:pPr algn="just" rtl="1"/>
            <a:r>
              <a:rPr lang="fa-IR" sz="2000" dirty="0" smtClean="0">
                <a:cs typeface="B Nazanin" panose="00000400000000000000" pitchFamily="2" charset="-78"/>
              </a:rPr>
              <a:t>متأسفانه </a:t>
            </a:r>
            <a:r>
              <a:rPr lang="fa-IR" sz="2000" dirty="0">
                <a:cs typeface="B Nazanin" panose="00000400000000000000" pitchFamily="2" charset="-78"/>
              </a:rPr>
              <a:t>نگاه بسیاری از نمایندگان مجلس در ادوار گوناگون مجلس نگاه محلی و نه ملی بوده است که ماحصل آن احداث و ایجاد واحدهای دانشگاه‌های غیردولتی و دولتی در بسیاری از مناطق دورافتاده این کشور بود که حقیقتاً نه از نظر زیرساخت علمی و نه از نظر هزینه سودمندی منطقی برای آن وجود داشته است</a:t>
            </a:r>
            <a:r>
              <a:rPr lang="fa-IR" sz="2000" dirty="0" smtClean="0">
                <a:cs typeface="B Nazanin" panose="00000400000000000000" pitchFamily="2" charset="-78"/>
              </a:rPr>
              <a:t>.</a:t>
            </a:r>
            <a:endParaRPr lang="fa-IR" sz="2000" dirty="0">
              <a:cs typeface="B Nazanin" panose="00000400000000000000" pitchFamily="2" charset="-78"/>
            </a:endParaRPr>
          </a:p>
          <a:p>
            <a:pPr algn="just" rtl="1"/>
            <a:r>
              <a:rPr lang="fa-IR" sz="2000" b="1" dirty="0" smtClean="0">
                <a:cs typeface="B Nazanin" panose="00000400000000000000" pitchFamily="2" charset="-78"/>
              </a:rPr>
              <a:t>در </a:t>
            </a:r>
            <a:r>
              <a:rPr lang="fa-IR" sz="2000" b="1" dirty="0">
                <a:cs typeface="B Nazanin" panose="00000400000000000000" pitchFamily="2" charset="-78"/>
              </a:rPr>
              <a:t>20 سال گذشته هیچ‌گاه سهم پژوهش از تولید ناخالص ملی به بالاتر از نیم درصد نرسیده است </a:t>
            </a:r>
            <a:r>
              <a:rPr lang="fa-IR" sz="2000" dirty="0">
                <a:cs typeface="B Nazanin" panose="00000400000000000000" pitchFamily="2" charset="-78"/>
              </a:rPr>
              <a:t>و همین نیم درصد در زمان تخصیص به حدود 0.3 درصد کاهش پیدا کرده است. حقیقتاً 55000 دانشجوی </a:t>
            </a:r>
            <a:r>
              <a:rPr lang="en-US" sz="2000" dirty="0" err="1">
                <a:cs typeface="B Nazanin" panose="00000400000000000000" pitchFamily="2" charset="-78"/>
              </a:rPr>
              <a:t>Ph.D</a:t>
            </a:r>
            <a:r>
              <a:rPr lang="en-US" sz="2000" dirty="0">
                <a:cs typeface="B Nazanin" panose="00000400000000000000" pitchFamily="2" charset="-78"/>
              </a:rPr>
              <a:t> </a:t>
            </a:r>
            <a:r>
              <a:rPr lang="fa-IR" sz="2000" dirty="0">
                <a:cs typeface="B Nazanin" panose="00000400000000000000" pitchFamily="2" charset="-78"/>
              </a:rPr>
              <a:t>در کشور را با این اعتبارات پژوهشی ناچیز نمی‌توان به درستی تربیت نمود.</a:t>
            </a:r>
          </a:p>
          <a:p>
            <a:pPr marL="0" indent="0" algn="just" rtl="1">
              <a:buNone/>
            </a:pPr>
            <a:endParaRPr lang="en-US" sz="2000"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26</a:t>
            </a:fld>
            <a:endParaRPr lang="en-GB" altLang="en-US" dirty="0">
              <a:solidFill>
                <a:srgbClr val="000000"/>
              </a:solidFill>
            </a:endParaRPr>
          </a:p>
        </p:txBody>
      </p:sp>
      <p:sp>
        <p:nvSpPr>
          <p:cNvPr id="6" name="Date Placeholder 5"/>
          <p:cNvSpPr>
            <a:spLocks noGrp="1"/>
          </p:cNvSpPr>
          <p:nvPr>
            <p:ph type="dt" sz="half" idx="12"/>
          </p:nvPr>
        </p:nvSpPr>
        <p:spPr/>
        <p:txBody>
          <a:bodyPr/>
          <a:lstStyle/>
          <a:p>
            <a:fld id="{2CB13AB7-B114-45ED-9E41-02595703A6C1}"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2039247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834" y="457200"/>
            <a:ext cx="9355566" cy="646386"/>
          </a:xfrm>
        </p:spPr>
        <p:txBody>
          <a:bodyPr/>
          <a:lstStyle/>
          <a:p>
            <a:pPr algn="ctr"/>
            <a:r>
              <a:rPr lang="fa-IR" sz="2400" dirty="0">
                <a:solidFill>
                  <a:schemeClr val="bg2"/>
                </a:solidFill>
                <a:cs typeface="B Titr" panose="00000700000000000000" pitchFamily="2" charset="-78"/>
              </a:rPr>
              <a:t> واکنش </a:t>
            </a:r>
            <a:r>
              <a:rPr lang="fa-IR" sz="2400" dirty="0" smtClean="0">
                <a:solidFill>
                  <a:schemeClr val="bg2"/>
                </a:solidFill>
                <a:cs typeface="B Titr" panose="00000700000000000000" pitchFamily="2" charset="-78"/>
              </a:rPr>
              <a:t>دکتر ملک‌زاده ...</a:t>
            </a:r>
            <a:r>
              <a:rPr lang="fa-IR" sz="2400" dirty="0">
                <a:solidFill>
                  <a:schemeClr val="bg2"/>
                </a:solidFill>
                <a:cs typeface="B Titr" panose="00000700000000000000" pitchFamily="2" charset="-78"/>
              </a:rPr>
              <a:t/>
            </a:r>
            <a:br>
              <a:rPr lang="fa-IR" sz="2400" dirty="0">
                <a:solidFill>
                  <a:schemeClr val="bg2"/>
                </a:solidFill>
                <a:cs typeface="B Titr" panose="00000700000000000000" pitchFamily="2" charset="-78"/>
              </a:rPr>
            </a:br>
            <a:endParaRPr lang="en-US" sz="2400" dirty="0">
              <a:solidFill>
                <a:schemeClr val="bg2"/>
              </a:solidFill>
              <a:cs typeface="B Titr" panose="00000700000000000000" pitchFamily="2" charset="-78"/>
            </a:endParaRPr>
          </a:p>
        </p:txBody>
      </p:sp>
      <p:sp>
        <p:nvSpPr>
          <p:cNvPr id="3" name="Content Placeholder 2"/>
          <p:cNvSpPr>
            <a:spLocks noGrp="1"/>
          </p:cNvSpPr>
          <p:nvPr>
            <p:ph idx="1"/>
          </p:nvPr>
        </p:nvSpPr>
        <p:spPr>
          <a:xfrm>
            <a:off x="609600" y="906804"/>
            <a:ext cx="10972800" cy="4763814"/>
          </a:xfrm>
        </p:spPr>
        <p:txBody>
          <a:bodyPr/>
          <a:lstStyle/>
          <a:p>
            <a:pPr algn="just" rtl="1"/>
            <a:r>
              <a:rPr lang="fa-IR" sz="2000" dirty="0" smtClean="0">
                <a:cs typeface="B Nazanin" panose="00000400000000000000" pitchFamily="2" charset="-78"/>
              </a:rPr>
              <a:t>در </a:t>
            </a:r>
            <a:r>
              <a:rPr lang="fa-IR" sz="2000" dirty="0">
                <a:cs typeface="B Nazanin" panose="00000400000000000000" pitchFamily="2" charset="-78"/>
              </a:rPr>
              <a:t>حـوزه وزارت بهداشت، جذب دانشجویان تحصیلات تکمیلی در 3 سال گذشته بسیار معقول شده است. برای مثال می‌توان به جذب </a:t>
            </a:r>
            <a:r>
              <a:rPr lang="fa-IR" sz="2000" u="sng" dirty="0">
                <a:solidFill>
                  <a:srgbClr val="FF0000"/>
                </a:solidFill>
                <a:cs typeface="B Nazanin" panose="00000400000000000000" pitchFamily="2" charset="-78"/>
              </a:rPr>
              <a:t>600 دانشجوی </a:t>
            </a:r>
            <a:r>
              <a:rPr lang="en-US" sz="2000" u="sng" dirty="0" err="1">
                <a:solidFill>
                  <a:srgbClr val="FF0000"/>
                </a:solidFill>
                <a:cs typeface="B Nazanin" panose="00000400000000000000" pitchFamily="2" charset="-78"/>
              </a:rPr>
              <a:t>Ph.D</a:t>
            </a:r>
            <a:r>
              <a:rPr lang="en-US" sz="2000" u="sng" dirty="0">
                <a:solidFill>
                  <a:srgbClr val="FF0000"/>
                </a:solidFill>
                <a:cs typeface="B Nazanin" panose="00000400000000000000" pitchFamily="2" charset="-78"/>
              </a:rPr>
              <a:t> by Research </a:t>
            </a:r>
            <a:r>
              <a:rPr lang="fa-IR" sz="2000" u="sng" dirty="0">
                <a:solidFill>
                  <a:srgbClr val="FF0000"/>
                </a:solidFill>
                <a:cs typeface="B Nazanin" panose="00000400000000000000" pitchFamily="2" charset="-78"/>
              </a:rPr>
              <a:t>در دولت دهم و کاهش آن به 48 دانشجوی در دولت یازدهم </a:t>
            </a:r>
            <a:r>
              <a:rPr lang="fa-IR" sz="2000" dirty="0">
                <a:cs typeface="B Nazanin" panose="00000400000000000000" pitchFamily="2" charset="-78"/>
              </a:rPr>
              <a:t>اشاره نمود که علاوه بر اینکه این 48 دانشجو سطح علمی بالاتری نسبت به دوره‌های قبل داشته‌اند، اساتید آنان نیز از اعضای هیات علمی برجسته کشور بوده‌اند و با این تعداد محدود و معقول معاونت تحقیقات و فنآوری وزارت بهداشت توانسته است حمایت مالی بهتری از پایان‌نامه‌ها به‌عمل آورد که البته کمک صندوق حمایت از پژوهشگران معاونت علمی و فنآوری ریاست جمهوری نیز در این راستا بسیار مفید بوده است</a:t>
            </a:r>
            <a:r>
              <a:rPr lang="fa-IR" sz="2000" dirty="0" smtClean="0">
                <a:cs typeface="B Nazanin" panose="00000400000000000000" pitchFamily="2" charset="-78"/>
              </a:rPr>
              <a:t>.</a:t>
            </a:r>
            <a:endParaRPr lang="fa-IR" sz="2000" dirty="0">
              <a:cs typeface="B Nazanin" panose="00000400000000000000" pitchFamily="2" charset="-78"/>
            </a:endParaRPr>
          </a:p>
          <a:p>
            <a:pPr algn="just" rtl="1"/>
            <a:r>
              <a:rPr lang="fa-IR" sz="2000" dirty="0">
                <a:cs typeface="B Nazanin" panose="00000400000000000000" pitchFamily="2" charset="-78"/>
              </a:rPr>
              <a:t>به‌طور کل در بحث تولید علم نگاه کمی به تعداد دانشـجو، پایان‌نامه، مرکز تحقیقات و تعداد مجلات باید به نگاه کیفی تبدیل گردد و قطعاً تربیت یک دانشجوي توانمند بهتر از تربیت 10 دانشجوی با سطح ضعیف و یا متوسط است. لذا سیاست‌های ارزشیابی معاونت تحقیقات و فنآوری به‌صورت تدریجی از کمیت به کیفیت معطوف شده است؛ و </a:t>
            </a:r>
            <a:r>
              <a:rPr lang="fa-IR" sz="2000" b="1" dirty="0">
                <a:solidFill>
                  <a:srgbClr val="FF0000"/>
                </a:solidFill>
                <a:cs typeface="B Nazanin" panose="00000400000000000000" pitchFamily="2" charset="-78"/>
              </a:rPr>
              <a:t>نتیجه آن ارتقای جایگاه علمی ایران در استنادات به مقالات به رتبه 22 جهانی بر اساس پایگاه استنادی </a:t>
            </a:r>
            <a:r>
              <a:rPr lang="en-US" sz="2000" b="1" dirty="0">
                <a:solidFill>
                  <a:srgbClr val="FF0000"/>
                </a:solidFill>
                <a:cs typeface="B Nazanin" panose="00000400000000000000" pitchFamily="2" charset="-78"/>
              </a:rPr>
              <a:t>Scopus </a:t>
            </a:r>
            <a:r>
              <a:rPr lang="fa-IR" sz="2000" b="1" dirty="0">
                <a:solidFill>
                  <a:srgbClr val="FF0000"/>
                </a:solidFill>
                <a:cs typeface="B Nazanin" panose="00000400000000000000" pitchFamily="2" charset="-78"/>
              </a:rPr>
              <a:t>و اول منطقه است</a:t>
            </a:r>
            <a:r>
              <a:rPr lang="fa-IR" sz="2000" b="1" dirty="0" smtClean="0">
                <a:solidFill>
                  <a:srgbClr val="FF0000"/>
                </a:solidFill>
                <a:cs typeface="B Nazanin" panose="00000400000000000000" pitchFamily="2" charset="-78"/>
              </a:rPr>
              <a:t>.</a:t>
            </a:r>
            <a:endParaRPr lang="fa-IR" sz="2000" b="1" dirty="0">
              <a:solidFill>
                <a:srgbClr val="FF0000"/>
              </a:solidFill>
              <a:cs typeface="B Nazanin" panose="00000400000000000000" pitchFamily="2" charset="-78"/>
            </a:endParaRPr>
          </a:p>
          <a:p>
            <a:pPr algn="just" rtl="1"/>
            <a:r>
              <a:rPr lang="fa-IR" sz="2000" dirty="0">
                <a:cs typeface="B Nazanin" panose="00000400000000000000" pitchFamily="2" charset="-78"/>
              </a:rPr>
              <a:t>در آغاز به کار دولت یازدهم تعداد </a:t>
            </a:r>
            <a:r>
              <a:rPr lang="fa-IR" sz="2000" dirty="0">
                <a:solidFill>
                  <a:srgbClr val="FF0000"/>
                </a:solidFill>
                <a:cs typeface="B Nazanin" panose="00000400000000000000" pitchFamily="2" charset="-78"/>
              </a:rPr>
              <a:t>دانشمندان پر استناد یک درصد برتر جهان بر اساس </a:t>
            </a:r>
            <a:r>
              <a:rPr lang="en-US" sz="2000" dirty="0">
                <a:solidFill>
                  <a:srgbClr val="FF0000"/>
                </a:solidFill>
                <a:cs typeface="B Nazanin" panose="00000400000000000000" pitchFamily="2" charset="-78"/>
              </a:rPr>
              <a:t>ESI </a:t>
            </a:r>
            <a:r>
              <a:rPr lang="fa-IR" sz="2000" dirty="0" smtClean="0">
                <a:solidFill>
                  <a:srgbClr val="FF0000"/>
                </a:solidFill>
                <a:cs typeface="B Nazanin" panose="00000400000000000000" pitchFamily="2" charset="-78"/>
              </a:rPr>
              <a:t> ، 8</a:t>
            </a:r>
            <a:r>
              <a:rPr lang="en-US" sz="2000" dirty="0" smtClean="0">
                <a:solidFill>
                  <a:srgbClr val="FF0000"/>
                </a:solidFill>
                <a:cs typeface="B Nazanin" panose="00000400000000000000" pitchFamily="2" charset="-78"/>
              </a:rPr>
              <a:t> </a:t>
            </a:r>
            <a:r>
              <a:rPr lang="fa-IR" sz="2000" dirty="0">
                <a:solidFill>
                  <a:srgbClr val="FF0000"/>
                </a:solidFill>
                <a:cs typeface="B Nazanin" panose="00000400000000000000" pitchFamily="2" charset="-78"/>
              </a:rPr>
              <a:t>دانشمند </a:t>
            </a:r>
            <a:r>
              <a:rPr lang="fa-IR" sz="2000" dirty="0">
                <a:cs typeface="B Nazanin" panose="00000400000000000000" pitchFamily="2" charset="-78"/>
              </a:rPr>
              <a:t>بوده است که در جولای 2016 </a:t>
            </a:r>
            <a:r>
              <a:rPr lang="fa-IR" sz="2000" dirty="0">
                <a:solidFill>
                  <a:srgbClr val="FF0000"/>
                </a:solidFill>
                <a:cs typeface="B Nazanin" panose="00000400000000000000" pitchFamily="2" charset="-78"/>
              </a:rPr>
              <a:t>به 38 دانشمند </a:t>
            </a:r>
            <a:r>
              <a:rPr lang="fa-IR" sz="2000" dirty="0">
                <a:cs typeface="B Nazanin" panose="00000400000000000000" pitchFamily="2" charset="-78"/>
              </a:rPr>
              <a:t>افزایش پیدا کرده است و همچنین افزایش چشمگیر در مقالات چاپ شده محققین ایرانی در چارک اول مجلات برتر علمی دنیا در 3 سال گذشته داشته‌ایم. با همه این اوصاف اعتقاد داریم که وضعیت موجود در موسسات غیرقانونی فروش پایان‌نامه و مقالات خدشه‌ای به دانشگاه‌های معتبر علمی ایران و اساتید برجسته و دانشجویان با استعداد کشور وارد نمی‌کند</a:t>
            </a:r>
            <a:r>
              <a:rPr lang="fa-IR" sz="2000" dirty="0" smtClean="0">
                <a:cs typeface="B Nazanin" panose="00000400000000000000" pitchFamily="2" charset="-78"/>
              </a:rPr>
              <a:t>.</a:t>
            </a:r>
            <a:endParaRPr lang="fa-IR"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27</a:t>
            </a:fld>
            <a:endParaRPr lang="en-GB" altLang="en-US" dirty="0">
              <a:solidFill>
                <a:srgbClr val="000000"/>
              </a:solidFill>
            </a:endParaRPr>
          </a:p>
        </p:txBody>
      </p:sp>
      <p:sp>
        <p:nvSpPr>
          <p:cNvPr id="6" name="Date Placeholder 5"/>
          <p:cNvSpPr>
            <a:spLocks noGrp="1"/>
          </p:cNvSpPr>
          <p:nvPr>
            <p:ph type="dt" sz="half" idx="12"/>
          </p:nvPr>
        </p:nvSpPr>
        <p:spPr/>
        <p:txBody>
          <a:bodyPr/>
          <a:lstStyle/>
          <a:p>
            <a:fld id="{BC1FD38D-E6EB-4499-871D-DC704C78626B}"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1222921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833710" y="2657139"/>
            <a:ext cx="9225479" cy="16494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charset="0"/>
              </a:defRPr>
            </a:lvl2pPr>
            <a:lvl3pPr algn="l" rtl="0" eaLnBrk="1" fontAlgn="base" hangingPunct="1">
              <a:spcBef>
                <a:spcPct val="0"/>
              </a:spcBef>
              <a:spcAft>
                <a:spcPct val="0"/>
              </a:spcAft>
              <a:defRPr sz="4200">
                <a:solidFill>
                  <a:schemeClr val="tx2"/>
                </a:solidFill>
                <a:latin typeface="Times New Roman" pitchFamily="18" charset="0"/>
                <a:cs typeface="Arial" charset="0"/>
              </a:defRPr>
            </a:lvl3pPr>
            <a:lvl4pPr algn="l" rtl="0" eaLnBrk="1" fontAlgn="base" hangingPunct="1">
              <a:spcBef>
                <a:spcPct val="0"/>
              </a:spcBef>
              <a:spcAft>
                <a:spcPct val="0"/>
              </a:spcAft>
              <a:defRPr sz="4200">
                <a:solidFill>
                  <a:schemeClr val="tx2"/>
                </a:solidFill>
                <a:latin typeface="Times New Roman" pitchFamily="18" charset="0"/>
                <a:cs typeface="Arial" charset="0"/>
              </a:defRPr>
            </a:lvl4pPr>
            <a:lvl5pPr algn="l" rtl="0" eaLnBrk="1" fontAlgn="base" hangingPunct="1">
              <a:spcBef>
                <a:spcPct val="0"/>
              </a:spcBef>
              <a:spcAft>
                <a:spcPct val="0"/>
              </a:spcAft>
              <a:defRPr sz="4200">
                <a:solidFill>
                  <a:schemeClr val="tx2"/>
                </a:solidFill>
                <a:latin typeface="Times New Roman" pitchFamily="18" charset="0"/>
                <a:cs typeface="Arial" charset="0"/>
              </a:defRPr>
            </a:lvl5pPr>
            <a:lvl6pPr marL="457200" algn="l" rtl="0" eaLnBrk="1" fontAlgn="base" hangingPunct="1">
              <a:spcBef>
                <a:spcPct val="0"/>
              </a:spcBef>
              <a:spcAft>
                <a:spcPct val="0"/>
              </a:spcAft>
              <a:defRPr sz="4200">
                <a:solidFill>
                  <a:schemeClr val="tx2"/>
                </a:solidFill>
                <a:latin typeface="Times New Roman" pitchFamily="18" charset="0"/>
                <a:cs typeface="Arial" charset="0"/>
              </a:defRPr>
            </a:lvl6pPr>
            <a:lvl7pPr marL="914400" algn="l" rtl="0" eaLnBrk="1" fontAlgn="base" hangingPunct="1">
              <a:spcBef>
                <a:spcPct val="0"/>
              </a:spcBef>
              <a:spcAft>
                <a:spcPct val="0"/>
              </a:spcAft>
              <a:defRPr sz="4200">
                <a:solidFill>
                  <a:schemeClr val="tx2"/>
                </a:solidFill>
                <a:latin typeface="Times New Roman" pitchFamily="18" charset="0"/>
                <a:cs typeface="Arial"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charset="0"/>
              </a:defRPr>
            </a:lvl9pPr>
          </a:lstStyle>
          <a:p>
            <a:pPr algn="ctr" rtl="1"/>
            <a:r>
              <a:rPr lang="fa-IR" sz="3200" b="1" kern="0" dirty="0" smtClean="0">
                <a:solidFill>
                  <a:srgbClr val="FFFF00"/>
                </a:solidFill>
                <a:cs typeface="B Titr" panose="00000700000000000000" pitchFamily="2" charset="-78"/>
              </a:rPr>
              <a:t> </a:t>
            </a:r>
            <a:r>
              <a:rPr lang="fa-IR" sz="3200" b="1" kern="0" dirty="0">
                <a:solidFill>
                  <a:srgbClr val="FFFF00"/>
                </a:solidFill>
                <a:cs typeface="B Titr" panose="00000700000000000000" pitchFamily="2" charset="-78"/>
              </a:rPr>
              <a:t>راهنمای کشوری اخلاق در انتشار آثار پژوهشی علوم پزشکی </a:t>
            </a:r>
            <a:endParaRPr lang="en-US" sz="3200" kern="0" dirty="0">
              <a:solidFill>
                <a:srgbClr val="FFFF00"/>
              </a:solidFill>
              <a:cs typeface="B Titr" panose="00000700000000000000" pitchFamily="2" charset="-78"/>
            </a:endParaRPr>
          </a:p>
        </p:txBody>
      </p:sp>
      <p:sp>
        <p:nvSpPr>
          <p:cNvPr id="3" name="Title 1"/>
          <p:cNvSpPr txBox="1">
            <a:spLocks/>
          </p:cNvSpPr>
          <p:nvPr/>
        </p:nvSpPr>
        <p:spPr bwMode="auto">
          <a:xfrm>
            <a:off x="2833710" y="1918452"/>
            <a:ext cx="9225479" cy="16494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charset="0"/>
              </a:defRPr>
            </a:lvl2pPr>
            <a:lvl3pPr algn="l" rtl="0" eaLnBrk="1" fontAlgn="base" hangingPunct="1">
              <a:spcBef>
                <a:spcPct val="0"/>
              </a:spcBef>
              <a:spcAft>
                <a:spcPct val="0"/>
              </a:spcAft>
              <a:defRPr sz="4200">
                <a:solidFill>
                  <a:schemeClr val="tx2"/>
                </a:solidFill>
                <a:latin typeface="Times New Roman" pitchFamily="18" charset="0"/>
                <a:cs typeface="Arial" charset="0"/>
              </a:defRPr>
            </a:lvl3pPr>
            <a:lvl4pPr algn="l" rtl="0" eaLnBrk="1" fontAlgn="base" hangingPunct="1">
              <a:spcBef>
                <a:spcPct val="0"/>
              </a:spcBef>
              <a:spcAft>
                <a:spcPct val="0"/>
              </a:spcAft>
              <a:defRPr sz="4200">
                <a:solidFill>
                  <a:schemeClr val="tx2"/>
                </a:solidFill>
                <a:latin typeface="Times New Roman" pitchFamily="18" charset="0"/>
                <a:cs typeface="Arial" charset="0"/>
              </a:defRPr>
            </a:lvl4pPr>
            <a:lvl5pPr algn="l" rtl="0" eaLnBrk="1" fontAlgn="base" hangingPunct="1">
              <a:spcBef>
                <a:spcPct val="0"/>
              </a:spcBef>
              <a:spcAft>
                <a:spcPct val="0"/>
              </a:spcAft>
              <a:defRPr sz="4200">
                <a:solidFill>
                  <a:schemeClr val="tx2"/>
                </a:solidFill>
                <a:latin typeface="Times New Roman" pitchFamily="18" charset="0"/>
                <a:cs typeface="Arial" charset="0"/>
              </a:defRPr>
            </a:lvl5pPr>
            <a:lvl6pPr marL="457200" algn="l" rtl="0" eaLnBrk="1" fontAlgn="base" hangingPunct="1">
              <a:spcBef>
                <a:spcPct val="0"/>
              </a:spcBef>
              <a:spcAft>
                <a:spcPct val="0"/>
              </a:spcAft>
              <a:defRPr sz="4200">
                <a:solidFill>
                  <a:schemeClr val="tx2"/>
                </a:solidFill>
                <a:latin typeface="Times New Roman" pitchFamily="18" charset="0"/>
                <a:cs typeface="Arial" charset="0"/>
              </a:defRPr>
            </a:lvl6pPr>
            <a:lvl7pPr marL="914400" algn="l" rtl="0" eaLnBrk="1" fontAlgn="base" hangingPunct="1">
              <a:spcBef>
                <a:spcPct val="0"/>
              </a:spcBef>
              <a:spcAft>
                <a:spcPct val="0"/>
              </a:spcAft>
              <a:defRPr sz="4200">
                <a:solidFill>
                  <a:schemeClr val="tx2"/>
                </a:solidFill>
                <a:latin typeface="Times New Roman" pitchFamily="18" charset="0"/>
                <a:cs typeface="Arial"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charset="0"/>
              </a:defRPr>
            </a:lvl9pPr>
          </a:lstStyle>
          <a:p>
            <a:pPr algn="ctr" rtl="1"/>
            <a:r>
              <a:rPr lang="fa-IR" sz="3200" b="1" kern="0" dirty="0" smtClean="0">
                <a:solidFill>
                  <a:srgbClr val="FFFF00"/>
                </a:solidFill>
                <a:cs typeface="B Titr" panose="00000700000000000000" pitchFamily="2" charset="-78"/>
              </a:rPr>
              <a:t> بخش </a:t>
            </a:r>
            <a:r>
              <a:rPr lang="fa-IR" sz="3200" b="1" kern="0" dirty="0">
                <a:solidFill>
                  <a:srgbClr val="FFFF00"/>
                </a:solidFill>
                <a:cs typeface="B Titr" panose="00000700000000000000" pitchFamily="2" charset="-78"/>
              </a:rPr>
              <a:t>اول:سوء رفتار های پژوهشی درانتشار یک مقاله</a:t>
            </a:r>
            <a:endParaRPr lang="en-US" sz="3200" kern="0" dirty="0">
              <a:solidFill>
                <a:srgbClr val="FFFF00"/>
              </a:solidFill>
              <a:cs typeface="B Titr" panose="00000700000000000000" pitchFamily="2" charset="-78"/>
            </a:endParaRPr>
          </a:p>
        </p:txBody>
      </p:sp>
    </p:spTree>
    <p:extLst>
      <p:ext uri="{BB962C8B-B14F-4D97-AF65-F5344CB8AC3E}">
        <p14:creationId xmlns:p14="http://schemas.microsoft.com/office/powerpoint/2010/main" val="288250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969" y="296731"/>
            <a:ext cx="9481071" cy="914400"/>
          </a:xfrm>
        </p:spPr>
        <p:txBody>
          <a:bodyPr>
            <a:normAutofit/>
          </a:bodyPr>
          <a:lstStyle/>
          <a:p>
            <a:pPr algn="ctr" rtl="1"/>
            <a:r>
              <a:rPr lang="fa-IR" sz="4000" b="1" dirty="0" smtClean="0">
                <a:ln w="0"/>
                <a:solidFill>
                  <a:schemeClr val="bg2"/>
                </a:solidFill>
                <a:cs typeface="B Titr" panose="00000700000000000000" pitchFamily="2" charset="-78"/>
              </a:rPr>
              <a:t>سوء رفتار های پژوهشی درانتشار یک مقاله</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29</a:t>
            </a:fld>
            <a:endParaRPr lang="en-US"/>
          </a:p>
        </p:txBody>
      </p:sp>
      <p:sp>
        <p:nvSpPr>
          <p:cNvPr id="4" name="Date Placeholder 3"/>
          <p:cNvSpPr>
            <a:spLocks noGrp="1"/>
          </p:cNvSpPr>
          <p:nvPr>
            <p:ph type="dt" sz="half" idx="12"/>
          </p:nvPr>
        </p:nvSpPr>
        <p:spPr/>
        <p:txBody>
          <a:bodyPr/>
          <a:lstStyle/>
          <a:p>
            <a:fld id="{D4D9DFF0-1139-420B-A4C4-2D3E888401D1}"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1772430994"/>
              </p:ext>
            </p:extLst>
          </p:nvPr>
        </p:nvGraphicFramePr>
        <p:xfrm>
          <a:off x="2709733" y="1923361"/>
          <a:ext cx="7699022" cy="4128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635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bg2"/>
                </a:solidFill>
                <a:cs typeface="B Titr" panose="00000700000000000000" pitchFamily="2" charset="-78"/>
              </a:rPr>
              <a:t>نگاهی کلی به مباحث کارگاه</a:t>
            </a:r>
            <a:endParaRPr lang="en-US" dirty="0">
              <a:solidFill>
                <a:schemeClr val="bg2"/>
              </a:solidFill>
              <a:cs typeface="B Titr" panose="00000700000000000000" pitchFamily="2" charset="-78"/>
            </a:endParaRPr>
          </a:p>
        </p:txBody>
      </p:sp>
      <p:sp>
        <p:nvSpPr>
          <p:cNvPr id="3" name="Text Placeholder 2"/>
          <p:cNvSpPr>
            <a:spLocks noGrp="1"/>
          </p:cNvSpPr>
          <p:nvPr>
            <p:ph type="body" idx="1"/>
          </p:nvPr>
        </p:nvSpPr>
        <p:spPr>
          <a:xfrm>
            <a:off x="7786847" y="1700869"/>
            <a:ext cx="3371162" cy="639762"/>
          </a:xfrm>
          <a:solidFill>
            <a:srgbClr val="009999"/>
          </a:solidFill>
        </p:spPr>
        <p:style>
          <a:lnRef idx="0">
            <a:schemeClr val="accent1"/>
          </a:lnRef>
          <a:fillRef idx="3">
            <a:schemeClr val="accent1"/>
          </a:fillRef>
          <a:effectRef idx="3">
            <a:schemeClr val="accent1"/>
          </a:effectRef>
          <a:fontRef idx="minor">
            <a:schemeClr val="lt1"/>
          </a:fontRef>
        </p:style>
        <p:txBody>
          <a:bodyPr/>
          <a:lstStyle/>
          <a:p>
            <a:pPr algn="ctr" rtl="1"/>
            <a:r>
              <a:rPr lang="fa-IR" dirty="0" smtClean="0">
                <a:solidFill>
                  <a:schemeClr val="tx1"/>
                </a:solidFill>
              </a:rPr>
              <a:t>مقدمات </a:t>
            </a:r>
            <a:endParaRPr lang="en-US" dirty="0">
              <a:solidFill>
                <a:schemeClr val="tx1"/>
              </a:solidFill>
            </a:endParaRPr>
          </a:p>
        </p:txBody>
      </p:sp>
      <p:sp>
        <p:nvSpPr>
          <p:cNvPr id="8" name="Content Placeholder 7"/>
          <p:cNvSpPr>
            <a:spLocks noGrp="1"/>
          </p:cNvSpPr>
          <p:nvPr>
            <p:ph sz="half" idx="2"/>
          </p:nvPr>
        </p:nvSpPr>
        <p:spPr>
          <a:xfrm>
            <a:off x="7786847" y="2550529"/>
            <a:ext cx="3371162" cy="3502298"/>
          </a:xfrm>
          <a:solidFill>
            <a:srgbClr val="009999"/>
          </a:solidFill>
        </p:spPr>
        <p:style>
          <a:lnRef idx="0">
            <a:schemeClr val="accent1"/>
          </a:lnRef>
          <a:fillRef idx="3">
            <a:schemeClr val="accent1"/>
          </a:fillRef>
          <a:effectRef idx="3">
            <a:schemeClr val="accent1"/>
          </a:effectRef>
          <a:fontRef idx="minor">
            <a:schemeClr val="lt1"/>
          </a:fontRef>
        </p:style>
        <p:txBody>
          <a:bodyPr/>
          <a:lstStyle/>
          <a:p>
            <a:pPr algn="r" rtl="1"/>
            <a:r>
              <a:rPr lang="fa-IR" sz="2000" dirty="0" smtClean="0">
                <a:solidFill>
                  <a:schemeClr val="tx1"/>
                </a:solidFill>
              </a:rPr>
              <a:t>جامعه شناسی علم</a:t>
            </a:r>
          </a:p>
          <a:p>
            <a:pPr algn="r" rtl="1"/>
            <a:r>
              <a:rPr lang="fa-IR" sz="2000" dirty="0" smtClean="0">
                <a:solidFill>
                  <a:schemeClr val="tx1"/>
                </a:solidFill>
              </a:rPr>
              <a:t>گزارش مجله ساینس</a:t>
            </a:r>
          </a:p>
          <a:p>
            <a:pPr algn="r" rtl="1"/>
            <a:r>
              <a:rPr lang="fa-IR" sz="2000" dirty="0" smtClean="0">
                <a:solidFill>
                  <a:schemeClr val="tx1"/>
                </a:solidFill>
              </a:rPr>
              <a:t>اهمیت انتشارات علمی</a:t>
            </a:r>
          </a:p>
          <a:p>
            <a:pPr algn="r" rtl="1"/>
            <a:r>
              <a:rPr lang="fa-IR" sz="2000" dirty="0" smtClean="0">
                <a:solidFill>
                  <a:schemeClr val="tx1"/>
                </a:solidFill>
              </a:rPr>
              <a:t>انواع انتشارات علمی</a:t>
            </a:r>
          </a:p>
          <a:p>
            <a:pPr algn="r" rtl="1"/>
            <a:r>
              <a:rPr lang="fa-IR" sz="2000" dirty="0" smtClean="0">
                <a:solidFill>
                  <a:schemeClr val="tx1"/>
                </a:solidFill>
              </a:rPr>
              <a:t>نگارش علمی</a:t>
            </a:r>
          </a:p>
          <a:p>
            <a:pPr algn="r" rtl="1"/>
            <a:r>
              <a:rPr lang="fa-IR" sz="2000" dirty="0" smtClean="0">
                <a:solidFill>
                  <a:schemeClr val="tx1"/>
                </a:solidFill>
              </a:rPr>
              <a:t>انتشار مقاله</a:t>
            </a:r>
          </a:p>
          <a:p>
            <a:pPr algn="r" rtl="1"/>
            <a:r>
              <a:rPr lang="fa-IR" sz="2000" dirty="0" smtClean="0">
                <a:solidFill>
                  <a:schemeClr val="tx1"/>
                </a:solidFill>
              </a:rPr>
              <a:t>گذری بر تاریخچه انتشارمقالات</a:t>
            </a:r>
          </a:p>
          <a:p>
            <a:pPr algn="r" rtl="1"/>
            <a:r>
              <a:rPr lang="fa-IR" sz="2000" dirty="0" smtClean="0">
                <a:solidFill>
                  <a:schemeClr val="tx1"/>
                </a:solidFill>
              </a:rPr>
              <a:t>تولید علم در جهان و ایران</a:t>
            </a:r>
          </a:p>
        </p:txBody>
      </p:sp>
      <p:sp>
        <p:nvSpPr>
          <p:cNvPr id="10" name="Text Placeholder 9"/>
          <p:cNvSpPr>
            <a:spLocks noGrp="1"/>
          </p:cNvSpPr>
          <p:nvPr>
            <p:ph type="body" sz="quarter" idx="3"/>
          </p:nvPr>
        </p:nvSpPr>
        <p:spPr>
          <a:xfrm>
            <a:off x="3969573" y="1690692"/>
            <a:ext cx="3759402" cy="649939"/>
          </a:xfrm>
          <a:solidFill>
            <a:srgbClr val="FFC000"/>
          </a:solidFill>
        </p:spPr>
        <p:style>
          <a:lnRef idx="0">
            <a:schemeClr val="accent3"/>
          </a:lnRef>
          <a:fillRef idx="3">
            <a:schemeClr val="accent3"/>
          </a:fillRef>
          <a:effectRef idx="3">
            <a:schemeClr val="accent3"/>
          </a:effectRef>
          <a:fontRef idx="minor">
            <a:schemeClr val="lt1"/>
          </a:fontRef>
        </p:style>
        <p:txBody>
          <a:bodyPr/>
          <a:lstStyle/>
          <a:p>
            <a:pPr algn="ctr"/>
            <a:r>
              <a:rPr lang="fa-IR" dirty="0" smtClean="0">
                <a:solidFill>
                  <a:schemeClr val="tx1"/>
                </a:solidFill>
              </a:rPr>
              <a:t>بخش اول: سوء رفتار های پژوهشی در انتشار </a:t>
            </a:r>
            <a:endParaRPr lang="en-US" dirty="0">
              <a:solidFill>
                <a:schemeClr val="tx1"/>
              </a:solidFill>
            </a:endParaRPr>
          </a:p>
        </p:txBody>
      </p:sp>
      <p:sp>
        <p:nvSpPr>
          <p:cNvPr id="11" name="Content Placeholder 10"/>
          <p:cNvSpPr>
            <a:spLocks noGrp="1"/>
          </p:cNvSpPr>
          <p:nvPr>
            <p:ph sz="quarter" idx="4"/>
          </p:nvPr>
        </p:nvSpPr>
        <p:spPr>
          <a:xfrm>
            <a:off x="3969573" y="2550529"/>
            <a:ext cx="3710993" cy="3502299"/>
          </a:xfrm>
          <a:solidFill>
            <a:srgbClr val="FFC000"/>
          </a:solidFill>
        </p:spPr>
        <p:style>
          <a:lnRef idx="0">
            <a:schemeClr val="accent3"/>
          </a:lnRef>
          <a:fillRef idx="3">
            <a:schemeClr val="accent3"/>
          </a:fillRef>
          <a:effectRef idx="3">
            <a:schemeClr val="accent3"/>
          </a:effectRef>
          <a:fontRef idx="minor">
            <a:schemeClr val="lt1"/>
          </a:fontRef>
        </p:style>
        <p:txBody>
          <a:bodyPr/>
          <a:lstStyle/>
          <a:p>
            <a:pPr algn="r" rtl="1"/>
            <a:r>
              <a:rPr lang="fa-IR" b="1" dirty="0" smtClean="0">
                <a:solidFill>
                  <a:schemeClr val="tx1"/>
                </a:solidFill>
              </a:rPr>
              <a:t>نویسندگان:</a:t>
            </a:r>
          </a:p>
          <a:p>
            <a:pPr lvl="3" algn="r" rtl="1"/>
            <a:r>
              <a:rPr lang="fa-IR" b="1" dirty="0" smtClean="0">
                <a:solidFill>
                  <a:schemeClr val="tx1"/>
                </a:solidFill>
              </a:rPr>
              <a:t>اسامی</a:t>
            </a:r>
          </a:p>
          <a:p>
            <a:pPr lvl="3" algn="r" rtl="1"/>
            <a:r>
              <a:rPr lang="fa-IR" b="1" dirty="0" smtClean="0">
                <a:solidFill>
                  <a:schemeClr val="tx1"/>
                </a:solidFill>
              </a:rPr>
              <a:t>انتشار همپوشان</a:t>
            </a:r>
          </a:p>
          <a:p>
            <a:pPr lvl="3" algn="r" rtl="1"/>
            <a:r>
              <a:rPr lang="fa-IR" b="1" dirty="0" smtClean="0">
                <a:solidFill>
                  <a:schemeClr val="tx1"/>
                </a:solidFill>
              </a:rPr>
              <a:t>سرقت علمی</a:t>
            </a:r>
          </a:p>
          <a:p>
            <a:pPr lvl="3" algn="r" rtl="1"/>
            <a:r>
              <a:rPr lang="fa-IR" b="1" dirty="0" smtClean="0">
                <a:solidFill>
                  <a:schemeClr val="tx1"/>
                </a:solidFill>
              </a:rPr>
              <a:t>فریبکاری</a:t>
            </a:r>
          </a:p>
          <a:p>
            <a:pPr algn="r" rtl="1"/>
            <a:r>
              <a:rPr lang="fa-IR" b="1" dirty="0" smtClean="0">
                <a:solidFill>
                  <a:schemeClr val="tx1"/>
                </a:solidFill>
              </a:rPr>
              <a:t>سردبیر</a:t>
            </a:r>
          </a:p>
          <a:p>
            <a:pPr algn="r" rtl="1"/>
            <a:r>
              <a:rPr lang="fa-IR" b="1" dirty="0" smtClean="0">
                <a:solidFill>
                  <a:schemeClr val="tx1"/>
                </a:solidFill>
              </a:rPr>
              <a:t>داوران</a:t>
            </a:r>
          </a:p>
          <a:p>
            <a:pPr algn="r" rtl="1"/>
            <a:r>
              <a:rPr lang="fa-IR" b="1" dirty="0" smtClean="0">
                <a:solidFill>
                  <a:schemeClr val="tx1"/>
                </a:solidFill>
              </a:rPr>
              <a:t>انتشار</a:t>
            </a:r>
            <a:endParaRPr lang="en-US" b="1" dirty="0">
              <a:solidFill>
                <a:schemeClr val="tx1"/>
              </a:solidFill>
            </a:endParaRPr>
          </a:p>
        </p:txBody>
      </p:sp>
      <p:sp>
        <p:nvSpPr>
          <p:cNvPr id="5" name="Footer Placeholder 4"/>
          <p:cNvSpPr>
            <a:spLocks noGrp="1"/>
          </p:cNvSpPr>
          <p:nvPr>
            <p:ph type="ftr" sz="quarter" idx="10"/>
          </p:nvPr>
        </p:nvSpPr>
        <p:spPr/>
        <p:txBody>
          <a:bodyPr/>
          <a:lstStyle/>
          <a:p>
            <a:r>
              <a:rPr lang="en-US" smtClean="0">
                <a:solidFill>
                  <a:srgbClr val="000000"/>
                </a:solidFill>
              </a:rPr>
              <a:t>Dr. Ali Taghipour  </a:t>
            </a:r>
            <a:endParaRPr lang="en-US">
              <a:solidFill>
                <a:srgbClr val="000000"/>
              </a:solidFill>
            </a:endParaRPr>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solidFill>
                  <a:srgbClr val="000000"/>
                </a:solidFill>
              </a:rPr>
              <a:pPr/>
              <a:t>3</a:t>
            </a:fld>
            <a:endParaRPr lang="en-US">
              <a:solidFill>
                <a:srgbClr val="000000"/>
              </a:solidFill>
            </a:endParaRPr>
          </a:p>
        </p:txBody>
      </p:sp>
      <p:sp>
        <p:nvSpPr>
          <p:cNvPr id="4" name="Date Placeholder 3"/>
          <p:cNvSpPr>
            <a:spLocks noGrp="1"/>
          </p:cNvSpPr>
          <p:nvPr>
            <p:ph type="dt" sz="half" idx="12"/>
          </p:nvPr>
        </p:nvSpPr>
        <p:spPr/>
        <p:txBody>
          <a:bodyPr/>
          <a:lstStyle/>
          <a:p>
            <a:fld id="{16B87ED2-E656-44C9-98C4-7777CEF160C3}" type="datetime3">
              <a:rPr lang="en-US" smtClean="0">
                <a:solidFill>
                  <a:srgbClr val="000000"/>
                </a:solidFill>
              </a:rPr>
              <a:t>2 November 2016</a:t>
            </a:fld>
            <a:endParaRPr lang="en-US">
              <a:solidFill>
                <a:srgbClr val="000000"/>
              </a:solidFill>
            </a:endParaRPr>
          </a:p>
        </p:txBody>
      </p:sp>
      <p:sp>
        <p:nvSpPr>
          <p:cNvPr id="12" name="Text Placeholder 9"/>
          <p:cNvSpPr txBox="1">
            <a:spLocks/>
          </p:cNvSpPr>
          <p:nvPr/>
        </p:nvSpPr>
        <p:spPr bwMode="auto">
          <a:xfrm>
            <a:off x="152299" y="1690692"/>
            <a:ext cx="3759402" cy="649939"/>
          </a:xfrm>
          <a:prstGeom prst="rect">
            <a:avLst/>
          </a:prstGeom>
          <a:solidFill>
            <a:srgbClr val="FF33CC"/>
          </a:solidFill>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chemeClr val="bg2"/>
              </a:buClr>
              <a:buSzPct val="75000"/>
              <a:buFont typeface="Wingdings" panose="05000000000000000000" pitchFamily="2" charset="2"/>
              <a:buNone/>
              <a:defRPr sz="1800" b="1" kern="1200">
                <a:solidFill>
                  <a:schemeClr val="lt1"/>
                </a:solidFill>
                <a:latin typeface="+mn-lt"/>
                <a:ea typeface="+mn-ea"/>
                <a:cs typeface="+mn-cs"/>
              </a:defRPr>
            </a:lvl1pPr>
            <a:lvl2pPr marL="342900" indent="0" algn="l" rtl="0" fontAlgn="base">
              <a:spcBef>
                <a:spcPct val="20000"/>
              </a:spcBef>
              <a:spcAft>
                <a:spcPct val="0"/>
              </a:spcAft>
              <a:buClr>
                <a:schemeClr val="accent2"/>
              </a:buClr>
              <a:buSzPct val="80000"/>
              <a:buFont typeface="Wingdings" panose="05000000000000000000" pitchFamily="2" charset="2"/>
              <a:buNone/>
              <a:defRPr sz="1500" b="1" kern="1200">
                <a:solidFill>
                  <a:schemeClr val="lt1"/>
                </a:solidFill>
                <a:latin typeface="+mn-lt"/>
                <a:ea typeface="+mn-ea"/>
                <a:cs typeface="+mn-cs"/>
              </a:defRPr>
            </a:lvl2pPr>
            <a:lvl3pPr marL="685800" indent="0" algn="l" rtl="0" fontAlgn="base">
              <a:spcBef>
                <a:spcPct val="20000"/>
              </a:spcBef>
              <a:spcAft>
                <a:spcPct val="0"/>
              </a:spcAft>
              <a:buClr>
                <a:schemeClr val="bg2"/>
              </a:buClr>
              <a:buSzPct val="65000"/>
              <a:buFont typeface="Wingdings" panose="05000000000000000000" pitchFamily="2" charset="2"/>
              <a:buNone/>
              <a:defRPr sz="1350" b="1" kern="1200">
                <a:solidFill>
                  <a:schemeClr val="lt1"/>
                </a:solidFill>
                <a:latin typeface="+mn-lt"/>
                <a:ea typeface="+mn-ea"/>
                <a:cs typeface="+mn-cs"/>
              </a:defRPr>
            </a:lvl3pPr>
            <a:lvl4pPr marL="1028700" indent="0" algn="l" rtl="0" fontAlgn="base">
              <a:spcBef>
                <a:spcPct val="20000"/>
              </a:spcBef>
              <a:spcAft>
                <a:spcPct val="0"/>
              </a:spcAft>
              <a:buClr>
                <a:schemeClr val="accent2"/>
              </a:buClr>
              <a:buSzPct val="70000"/>
              <a:buFont typeface="Wingdings" panose="05000000000000000000" pitchFamily="2" charset="2"/>
              <a:buNone/>
              <a:defRPr sz="1200" b="1" kern="1200">
                <a:solidFill>
                  <a:schemeClr val="lt1"/>
                </a:solidFill>
                <a:latin typeface="+mn-lt"/>
                <a:ea typeface="+mn-ea"/>
                <a:cs typeface="+mn-cs"/>
              </a:defRPr>
            </a:lvl4pPr>
            <a:lvl5pPr marL="1371600" indent="0" algn="l" rtl="0" fontAlgn="base">
              <a:spcBef>
                <a:spcPct val="20000"/>
              </a:spcBef>
              <a:spcAft>
                <a:spcPct val="0"/>
              </a:spcAft>
              <a:buClr>
                <a:schemeClr val="bg2"/>
              </a:buClr>
              <a:buFont typeface="Wingdings" panose="05000000000000000000" pitchFamily="2" charset="2"/>
              <a:buNone/>
              <a:defRPr sz="1200" b="1" kern="1200">
                <a:solidFill>
                  <a:schemeClr val="lt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lt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lt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lt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lt1"/>
                </a:solidFill>
                <a:latin typeface="+mn-lt"/>
                <a:ea typeface="+mn-ea"/>
                <a:cs typeface="+mn-cs"/>
              </a:defRPr>
            </a:lvl9pPr>
          </a:lstStyle>
          <a:p>
            <a:pPr algn="ctr"/>
            <a:r>
              <a:rPr lang="fa-IR" dirty="0" smtClean="0">
                <a:solidFill>
                  <a:schemeClr val="tx1"/>
                </a:solidFill>
              </a:rPr>
              <a:t>بخش دوم: دستورالعمل رسیدگی به تخلفات</a:t>
            </a:r>
            <a:endParaRPr lang="en-US" dirty="0">
              <a:solidFill>
                <a:schemeClr val="tx1"/>
              </a:solidFill>
            </a:endParaRPr>
          </a:p>
        </p:txBody>
      </p:sp>
      <p:sp>
        <p:nvSpPr>
          <p:cNvPr id="13" name="Content Placeholder 10"/>
          <p:cNvSpPr txBox="1">
            <a:spLocks/>
          </p:cNvSpPr>
          <p:nvPr/>
        </p:nvSpPr>
        <p:spPr bwMode="auto">
          <a:xfrm>
            <a:off x="152299" y="2550529"/>
            <a:ext cx="3710993" cy="3502299"/>
          </a:xfrm>
          <a:prstGeom prst="rect">
            <a:avLst/>
          </a:prstGeom>
          <a:solidFill>
            <a:srgbClr val="FF33CC"/>
          </a:solidFill>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257175" indent="-257175" algn="l" rtl="0" fontAlgn="base">
              <a:spcBef>
                <a:spcPct val="20000"/>
              </a:spcBef>
              <a:spcAft>
                <a:spcPct val="0"/>
              </a:spcAft>
              <a:buClr>
                <a:schemeClr val="bg2"/>
              </a:buClr>
              <a:buSzPct val="75000"/>
              <a:buFont typeface="Wingdings" panose="05000000000000000000" pitchFamily="2" charset="2"/>
              <a:buChar char="n"/>
              <a:defRPr sz="2400" kern="1200">
                <a:solidFill>
                  <a:schemeClr val="lt1"/>
                </a:solidFill>
                <a:latin typeface="+mn-lt"/>
                <a:ea typeface="+mn-ea"/>
                <a:cs typeface="+mn-cs"/>
              </a:defRPr>
            </a:lvl1pPr>
            <a:lvl2pPr marL="557213" indent="-214313" algn="l" rtl="0" fontAlgn="base">
              <a:spcBef>
                <a:spcPct val="20000"/>
              </a:spcBef>
              <a:spcAft>
                <a:spcPct val="0"/>
              </a:spcAft>
              <a:buClr>
                <a:schemeClr val="accent2"/>
              </a:buClr>
              <a:buSzPct val="80000"/>
              <a:buFont typeface="Wingdings" panose="05000000000000000000" pitchFamily="2" charset="2"/>
              <a:buChar char="¨"/>
              <a:defRPr sz="2100" kern="1200">
                <a:solidFill>
                  <a:schemeClr val="lt1"/>
                </a:solidFill>
                <a:latin typeface="+mn-lt"/>
                <a:ea typeface="+mn-ea"/>
                <a:cs typeface="+mn-cs"/>
              </a:defRPr>
            </a:lvl2pPr>
            <a:lvl3pPr marL="857250" indent="-171450" algn="l" rtl="0" fontAlgn="base">
              <a:spcBef>
                <a:spcPct val="20000"/>
              </a:spcBef>
              <a:spcAft>
                <a:spcPct val="0"/>
              </a:spcAft>
              <a:buClr>
                <a:schemeClr val="bg2"/>
              </a:buClr>
              <a:buSzPct val="65000"/>
              <a:buFont typeface="Wingdings" panose="05000000000000000000" pitchFamily="2" charset="2"/>
              <a:buChar char="n"/>
              <a:defRPr sz="1800" kern="1200">
                <a:solidFill>
                  <a:schemeClr val="lt1"/>
                </a:solidFill>
                <a:latin typeface="+mn-lt"/>
                <a:ea typeface="+mn-ea"/>
                <a:cs typeface="+mn-cs"/>
              </a:defRPr>
            </a:lvl3pPr>
            <a:lvl4pPr marL="1200150" indent="-171450" algn="l" rtl="0" fontAlgn="base">
              <a:spcBef>
                <a:spcPct val="20000"/>
              </a:spcBef>
              <a:spcAft>
                <a:spcPct val="0"/>
              </a:spcAft>
              <a:buClr>
                <a:schemeClr val="accent2"/>
              </a:buClr>
              <a:buSzPct val="70000"/>
              <a:buFont typeface="Wingdings" panose="05000000000000000000" pitchFamily="2" charset="2"/>
              <a:buChar char="¨"/>
              <a:defRPr sz="1500" kern="1200">
                <a:solidFill>
                  <a:schemeClr val="lt1"/>
                </a:solidFill>
                <a:latin typeface="+mn-lt"/>
                <a:ea typeface="+mn-ea"/>
                <a:cs typeface="+mn-cs"/>
              </a:defRPr>
            </a:lvl4pPr>
            <a:lvl5pPr marL="1543050" indent="-171450" algn="l" rtl="0" fontAlgn="base">
              <a:spcBef>
                <a:spcPct val="20000"/>
              </a:spcBef>
              <a:spcAft>
                <a:spcPct val="0"/>
              </a:spcAft>
              <a:buClr>
                <a:schemeClr val="bg2"/>
              </a:buClr>
              <a:buFont typeface="Wingdings" panose="05000000000000000000" pitchFamily="2" charset="2"/>
              <a:buChar char="§"/>
              <a:defRPr sz="15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r" rtl="1"/>
            <a:r>
              <a:rPr lang="fa-IR" b="1" dirty="0" smtClean="0">
                <a:solidFill>
                  <a:schemeClr val="tx1"/>
                </a:solidFill>
              </a:rPr>
              <a:t>تعاریف و مصادیق</a:t>
            </a:r>
          </a:p>
          <a:p>
            <a:pPr algn="r" rtl="1"/>
            <a:r>
              <a:rPr lang="fa-IR" b="1" dirty="0" smtClean="0">
                <a:solidFill>
                  <a:schemeClr val="tx1"/>
                </a:solidFill>
              </a:rPr>
              <a:t>آیین رسیدگی</a:t>
            </a:r>
          </a:p>
          <a:p>
            <a:pPr algn="r" rtl="1"/>
            <a:r>
              <a:rPr lang="fa-IR" b="1" dirty="0" smtClean="0">
                <a:solidFill>
                  <a:schemeClr val="tx1"/>
                </a:solidFill>
              </a:rPr>
              <a:t>اصول رسیدگی</a:t>
            </a:r>
          </a:p>
          <a:p>
            <a:pPr algn="r" rtl="1"/>
            <a:r>
              <a:rPr lang="fa-IR" b="1" dirty="0" smtClean="0">
                <a:solidFill>
                  <a:schemeClr val="tx1"/>
                </a:solidFill>
              </a:rPr>
              <a:t>صدور نظریه</a:t>
            </a:r>
            <a:endParaRPr lang="en-US" b="1" dirty="0">
              <a:solidFill>
                <a:schemeClr val="tx1"/>
              </a:solidFill>
            </a:endParaRPr>
          </a:p>
        </p:txBody>
      </p:sp>
    </p:spTree>
    <p:extLst>
      <p:ext uri="{BB962C8B-B14F-4D97-AF65-F5344CB8AC3E}">
        <p14:creationId xmlns:p14="http://schemas.microsoft.com/office/powerpoint/2010/main" val="1470138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9762"/>
            <a:ext cx="9470313" cy="914400"/>
          </a:xfrm>
        </p:spPr>
        <p:txBody>
          <a:bodyPr/>
          <a:lstStyle/>
          <a:p>
            <a:pPr algn="ctr" rtl="1"/>
            <a:r>
              <a:rPr lang="fa-IR" sz="4000" b="1" dirty="0" smtClean="0">
                <a:ln w="0"/>
                <a:solidFill>
                  <a:schemeClr val="bg2"/>
                </a:solidFill>
                <a:cs typeface="B Titr" panose="00000700000000000000" pitchFamily="2" charset="-78"/>
              </a:rPr>
              <a:t>مسایل مربوط به نویسنده(گان)</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30</a:t>
            </a:fld>
            <a:endParaRPr lang="en-US"/>
          </a:p>
        </p:txBody>
      </p:sp>
      <p:sp>
        <p:nvSpPr>
          <p:cNvPr id="4" name="Date Placeholder 3"/>
          <p:cNvSpPr>
            <a:spLocks noGrp="1"/>
          </p:cNvSpPr>
          <p:nvPr>
            <p:ph type="dt" sz="half" idx="12"/>
          </p:nvPr>
        </p:nvSpPr>
        <p:spPr/>
        <p:txBody>
          <a:bodyPr/>
          <a:lstStyle/>
          <a:p>
            <a:fld id="{17F393CA-01A3-471E-89B9-37E9C6ADDA84}"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1231474197"/>
              </p:ext>
            </p:extLst>
          </p:nvPr>
        </p:nvGraphicFramePr>
        <p:xfrm>
          <a:off x="1483359" y="1254162"/>
          <a:ext cx="9801413" cy="485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479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153" y="227014"/>
            <a:ext cx="9395010" cy="914400"/>
          </a:xfrm>
        </p:spPr>
        <p:txBody>
          <a:bodyPr/>
          <a:lstStyle/>
          <a:p>
            <a:pPr algn="ctr" rtl="1"/>
            <a:r>
              <a:rPr lang="fa-IR" sz="4000" b="1" dirty="0" smtClean="0">
                <a:ln w="0"/>
                <a:solidFill>
                  <a:schemeClr val="bg2"/>
                </a:solidFill>
                <a:cs typeface="B Titr" panose="00000700000000000000" pitchFamily="2" charset="-78"/>
              </a:rPr>
              <a:t>نویسندگان</a:t>
            </a:r>
            <a:r>
              <a:rPr lang="fa-IR" sz="4000" b="1" dirty="0">
                <a:ln w="0"/>
                <a:solidFill>
                  <a:schemeClr val="bg2"/>
                </a:solidFill>
                <a:cs typeface="B Titr" panose="00000700000000000000" pitchFamily="2" charset="-78"/>
              </a:rPr>
              <a:t> </a:t>
            </a:r>
            <a:r>
              <a:rPr lang="fa-IR" sz="4000" b="1" dirty="0" smtClean="0">
                <a:ln w="0"/>
                <a:solidFill>
                  <a:schemeClr val="bg2"/>
                </a:solidFill>
                <a:cs typeface="B Titr" panose="00000700000000000000" pitchFamily="2" charset="-78"/>
              </a:rPr>
              <a:t>یک مقاله</a:t>
            </a:r>
            <a:endParaRPr lang="en-US" sz="40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algn="just" rtl="1"/>
            <a:r>
              <a:rPr lang="fa-IR" sz="2400" dirty="0" smtClean="0"/>
              <a:t>اما چه </a:t>
            </a:r>
            <a:r>
              <a:rPr lang="fa-IR" sz="2400" dirty="0"/>
              <a:t>كسي ميتواند نگارنده </a:t>
            </a:r>
            <a:r>
              <a:rPr lang="fa-IR" sz="2400" dirty="0" smtClean="0"/>
              <a:t>مقاله بعنوان مهمترین مقوله ی علمی </a:t>
            </a:r>
            <a:r>
              <a:rPr lang="fa-IR" sz="2400" dirty="0"/>
              <a:t>باشد. </a:t>
            </a:r>
            <a:endParaRPr lang="fa-IR" sz="2400" dirty="0" smtClean="0"/>
          </a:p>
          <a:p>
            <a:pPr algn="just" rtl="1"/>
            <a:endParaRPr lang="fa-IR" sz="2400" dirty="0"/>
          </a:p>
          <a:p>
            <a:pPr algn="just" rtl="1"/>
            <a:r>
              <a:rPr lang="fa-IR" sz="2400" dirty="0" smtClean="0"/>
              <a:t>متناسب با </a:t>
            </a:r>
            <a:r>
              <a:rPr lang="fa-IR" sz="2400" dirty="0"/>
              <a:t>رشته و </a:t>
            </a:r>
            <a:r>
              <a:rPr lang="fa-IR" sz="2400" dirty="0" smtClean="0"/>
              <a:t>بين دانشمندان </a:t>
            </a:r>
            <a:r>
              <a:rPr lang="fa-IR" sz="2400" dirty="0"/>
              <a:t>به طور قابل </a:t>
            </a:r>
            <a:r>
              <a:rPr lang="fa-IR" sz="2400" dirty="0" smtClean="0"/>
              <a:t>ملاحظه اي </a:t>
            </a:r>
            <a:r>
              <a:rPr lang="fa-IR" sz="2400" dirty="0"/>
              <a:t>نظرات مختلفي در اين </a:t>
            </a:r>
            <a:r>
              <a:rPr lang="fa-IR" sz="2400" dirty="0" smtClean="0"/>
              <a:t>زمينه وجود </a:t>
            </a:r>
            <a:r>
              <a:rPr lang="fa-IR" sz="2400" dirty="0"/>
              <a:t>دارد. </a:t>
            </a:r>
            <a:endParaRPr lang="fa-IR" sz="2400" dirty="0" smtClean="0"/>
          </a:p>
          <a:p>
            <a:pPr marL="0" indent="0" algn="just" rtl="1">
              <a:buNone/>
            </a:pPr>
            <a:endParaRPr lang="fa-IR" sz="2400" dirty="0" smtClean="0"/>
          </a:p>
          <a:p>
            <a:pPr algn="just" rtl="1"/>
            <a:r>
              <a:rPr lang="fa-IR" sz="2400" dirty="0" smtClean="0"/>
              <a:t>كميته بين المللي </a:t>
            </a:r>
            <a:r>
              <a:rPr lang="fa-IR" sz="2400" dirty="0"/>
              <a:t>ويراستاران مجلات </a:t>
            </a:r>
            <a:r>
              <a:rPr lang="fa-IR" sz="2400" dirty="0" smtClean="0"/>
              <a:t>پزشكي معيارهايي </a:t>
            </a:r>
            <a:r>
              <a:rPr lang="fa-IR" sz="2400" dirty="0"/>
              <a:t>را براي نگارش </a:t>
            </a:r>
            <a:r>
              <a:rPr lang="fa-IR" sz="2400" dirty="0" smtClean="0"/>
              <a:t>مقاله ها </a:t>
            </a:r>
            <a:r>
              <a:rPr lang="fa-IR" sz="2400" dirty="0"/>
              <a:t>تعيين كرده اند و بازبيني </a:t>
            </a:r>
            <a:r>
              <a:rPr lang="fa-IR" sz="2400" dirty="0" smtClean="0"/>
              <a:t>و تعيين </a:t>
            </a:r>
            <a:r>
              <a:rPr lang="fa-IR" sz="2400" dirty="0"/>
              <a:t>ملاكها بر اين محور قرار دارد كه نويسنده مقاله </a:t>
            </a:r>
            <a:r>
              <a:rPr lang="fa-IR" sz="2400" dirty="0" smtClean="0"/>
              <a:t>كسي است </a:t>
            </a:r>
            <a:r>
              <a:rPr lang="fa-IR" sz="2400" dirty="0"/>
              <a:t>كه مشاركت علمي اساسي در تحقيق داشته باشد.</a:t>
            </a:r>
            <a:endParaRPr lang="en-US" sz="2400" dirty="0"/>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31</a:t>
            </a:fld>
            <a:endParaRPr lang="en-US"/>
          </a:p>
        </p:txBody>
      </p:sp>
      <p:sp>
        <p:nvSpPr>
          <p:cNvPr id="4" name="Date Placeholder 3"/>
          <p:cNvSpPr>
            <a:spLocks noGrp="1"/>
          </p:cNvSpPr>
          <p:nvPr>
            <p:ph type="dt" sz="half" idx="12"/>
          </p:nvPr>
        </p:nvSpPr>
        <p:spPr/>
        <p:txBody>
          <a:bodyPr/>
          <a:lstStyle/>
          <a:p>
            <a:fld id="{42BA5A4C-122D-4980-9680-14B3F2B8E402}" type="datetime3">
              <a:rPr lang="en-US" smtClean="0"/>
              <a:t>2 November 2016</a:t>
            </a:fld>
            <a:endParaRPr lang="en-US"/>
          </a:p>
        </p:txBody>
      </p:sp>
      <p:grpSp>
        <p:nvGrpSpPr>
          <p:cNvPr id="7" name="Group 6"/>
          <p:cNvGrpSpPr/>
          <p:nvPr/>
        </p:nvGrpSpPr>
        <p:grpSpPr>
          <a:xfrm>
            <a:off x="10721135" y="1"/>
            <a:ext cx="1470865" cy="570154"/>
            <a:chOff x="3331698" y="0"/>
            <a:chExt cx="1470865" cy="1272471"/>
          </a:xfrm>
          <a:solidFill>
            <a:schemeClr val="bg2"/>
          </a:solidFill>
          <a:scene3d>
            <a:camera prst="orthographicFront"/>
            <a:lightRig rig="threePt" dir="t">
              <a:rot lat="0" lon="0" rev="7500000"/>
            </a:lightRig>
          </a:scene3d>
        </p:grpSpPr>
        <p:sp>
          <p:nvSpPr>
            <p:cNvPr id="8" name="Hexagon 7"/>
            <p:cNvSpPr/>
            <p:nvPr/>
          </p:nvSpPr>
          <p:spPr>
            <a:xfrm>
              <a:off x="3331698" y="0"/>
              <a:ext cx="1470865" cy="1272471"/>
            </a:xfrm>
            <a:prstGeom prst="hexagon">
              <a:avLst>
                <a:gd name="adj" fmla="val 28570"/>
                <a:gd name="vf" fmla="val 11547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9" name="Hexagon 4"/>
            <p:cNvSpPr/>
            <p:nvPr/>
          </p:nvSpPr>
          <p:spPr>
            <a:xfrm>
              <a:off x="3575452" y="210876"/>
              <a:ext cx="983357" cy="850719"/>
            </a:xfrm>
            <a:prstGeom prst="rect">
              <a:avLst/>
            </a:prstGeom>
            <a:grpFill/>
            <a:ln>
              <a:noFill/>
            </a:ln>
            <a:effectLst/>
            <a:sp3d/>
          </p:spPr>
          <p:txBody>
            <a:bodyPr spcFirstLastPara="0" vert="horz" wrap="square" lIns="26670" tIns="26670" rIns="2667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a-IR" sz="2100" b="1" i="0" u="none" strike="noStrike" kern="1200" cap="none" spc="0" normalizeH="0" baseline="0" noProof="0" dirty="0" smtClean="0">
                  <a:ln>
                    <a:noFill/>
                  </a:ln>
                  <a:solidFill>
                    <a:srgbClr val="FFFF00"/>
                  </a:solidFill>
                  <a:effectLst/>
                  <a:uLnTx/>
                  <a:uFillTx/>
                  <a:latin typeface="Arial"/>
                  <a:ea typeface="+mn-ea"/>
                  <a:cs typeface="Arial"/>
                </a:rPr>
                <a:t> اسامی نویسندگان</a:t>
              </a:r>
              <a:endParaRPr kumimoji="0" lang="en-US" sz="2100" b="1" i="0" u="none" strike="noStrike" kern="1200" cap="none" spc="0" normalizeH="0" baseline="0" noProof="0" dirty="0">
                <a:ln>
                  <a:noFill/>
                </a:ln>
                <a:solidFill>
                  <a:srgbClr val="FFFF00"/>
                </a:solidFill>
                <a:effectLst/>
                <a:uLnTx/>
                <a:uFillTx/>
                <a:latin typeface="Arial"/>
                <a:ea typeface="+mn-ea"/>
                <a:cs typeface="Arial"/>
              </a:endParaRPr>
            </a:p>
          </p:txBody>
        </p:sp>
      </p:grpSp>
    </p:spTree>
    <p:extLst>
      <p:ext uri="{BB962C8B-B14F-4D97-AF65-F5344CB8AC3E}">
        <p14:creationId xmlns:p14="http://schemas.microsoft.com/office/powerpoint/2010/main" val="2301597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54400" y="5613039"/>
            <a:ext cx="5482814" cy="313858"/>
          </a:xfrm>
        </p:spPr>
        <p:txBody>
          <a:bodyPr/>
          <a:lstStyle/>
          <a:p>
            <a:pPr algn="ctr"/>
            <a:r>
              <a:rPr lang="en-US" sz="2400" dirty="0">
                <a:solidFill>
                  <a:schemeClr val="bg2"/>
                </a:solidFill>
                <a:hlinkClick r:id="rId2"/>
              </a:rPr>
              <a:t>http://www.icmje.org</a:t>
            </a:r>
            <a:r>
              <a:rPr lang="en-US" sz="2400" dirty="0" smtClean="0">
                <a:solidFill>
                  <a:schemeClr val="bg2"/>
                </a:solidFill>
                <a:hlinkClick r:id="rId2"/>
              </a:rPr>
              <a:t>/</a:t>
            </a:r>
            <a:r>
              <a:rPr lang="fa-IR" sz="2400" dirty="0" smtClean="0">
                <a:solidFill>
                  <a:schemeClr val="bg2"/>
                </a:solidFill>
              </a:rPr>
              <a:t> </a:t>
            </a:r>
            <a:endParaRPr lang="en-US" sz="2400" dirty="0">
              <a:solidFill>
                <a:schemeClr val="bg2"/>
              </a:solidFill>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32</a:t>
            </a:fld>
            <a:endParaRPr lang="en-US"/>
          </a:p>
        </p:txBody>
      </p:sp>
      <p:sp>
        <p:nvSpPr>
          <p:cNvPr id="4" name="Date Placeholder 3"/>
          <p:cNvSpPr>
            <a:spLocks noGrp="1"/>
          </p:cNvSpPr>
          <p:nvPr>
            <p:ph type="dt" sz="half" idx="12"/>
          </p:nvPr>
        </p:nvSpPr>
        <p:spPr/>
        <p:txBody>
          <a:bodyPr/>
          <a:lstStyle/>
          <a:p>
            <a:fld id="{4CDECE5B-B164-4C5E-BBE1-5E2005B33A1B}" type="datetime3">
              <a:rPr lang="en-US" smtClean="0"/>
              <a:t>2 November 2016</a:t>
            </a:fld>
            <a:endParaRPr lang="en-US"/>
          </a:p>
        </p:txBody>
      </p:sp>
      <p:sp>
        <p:nvSpPr>
          <p:cNvPr id="13" name="Title 1"/>
          <p:cNvSpPr txBox="1">
            <a:spLocks/>
          </p:cNvSpPr>
          <p:nvPr/>
        </p:nvSpPr>
        <p:spPr bwMode="auto">
          <a:xfrm>
            <a:off x="1219200" y="379414"/>
            <a:ext cx="939501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charset="0"/>
              </a:defRPr>
            </a:lvl2pPr>
            <a:lvl3pPr algn="l" rtl="0" eaLnBrk="1" fontAlgn="base" hangingPunct="1">
              <a:spcBef>
                <a:spcPct val="0"/>
              </a:spcBef>
              <a:spcAft>
                <a:spcPct val="0"/>
              </a:spcAft>
              <a:defRPr sz="4200">
                <a:solidFill>
                  <a:schemeClr val="tx2"/>
                </a:solidFill>
                <a:latin typeface="Times New Roman" pitchFamily="18" charset="0"/>
                <a:cs typeface="Arial" charset="0"/>
              </a:defRPr>
            </a:lvl3pPr>
            <a:lvl4pPr algn="l" rtl="0" eaLnBrk="1" fontAlgn="base" hangingPunct="1">
              <a:spcBef>
                <a:spcPct val="0"/>
              </a:spcBef>
              <a:spcAft>
                <a:spcPct val="0"/>
              </a:spcAft>
              <a:defRPr sz="4200">
                <a:solidFill>
                  <a:schemeClr val="tx2"/>
                </a:solidFill>
                <a:latin typeface="Times New Roman" pitchFamily="18" charset="0"/>
                <a:cs typeface="Arial" charset="0"/>
              </a:defRPr>
            </a:lvl4pPr>
            <a:lvl5pPr algn="l" rtl="0" eaLnBrk="1" fontAlgn="base" hangingPunct="1">
              <a:spcBef>
                <a:spcPct val="0"/>
              </a:spcBef>
              <a:spcAft>
                <a:spcPct val="0"/>
              </a:spcAft>
              <a:defRPr sz="4200">
                <a:solidFill>
                  <a:schemeClr val="tx2"/>
                </a:solidFill>
                <a:latin typeface="Times New Roman" pitchFamily="18" charset="0"/>
                <a:cs typeface="Arial" charset="0"/>
              </a:defRPr>
            </a:lvl5pPr>
            <a:lvl6pPr marL="457200" algn="l" rtl="0" eaLnBrk="1" fontAlgn="base" hangingPunct="1">
              <a:spcBef>
                <a:spcPct val="0"/>
              </a:spcBef>
              <a:spcAft>
                <a:spcPct val="0"/>
              </a:spcAft>
              <a:defRPr sz="4200">
                <a:solidFill>
                  <a:schemeClr val="tx2"/>
                </a:solidFill>
                <a:latin typeface="Times New Roman" pitchFamily="18" charset="0"/>
                <a:cs typeface="Arial" charset="0"/>
              </a:defRPr>
            </a:lvl6pPr>
            <a:lvl7pPr marL="914400" algn="l" rtl="0" eaLnBrk="1" fontAlgn="base" hangingPunct="1">
              <a:spcBef>
                <a:spcPct val="0"/>
              </a:spcBef>
              <a:spcAft>
                <a:spcPct val="0"/>
              </a:spcAft>
              <a:defRPr sz="4200">
                <a:solidFill>
                  <a:schemeClr val="tx2"/>
                </a:solidFill>
                <a:latin typeface="Times New Roman" pitchFamily="18" charset="0"/>
                <a:cs typeface="Arial"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charset="0"/>
              </a:defRPr>
            </a:lvl9pPr>
          </a:lstStyle>
          <a:p>
            <a:pPr algn="ctr" rtl="1"/>
            <a:r>
              <a:rPr lang="fa-IR" sz="4000" b="1" kern="0" dirty="0" smtClean="0">
                <a:ln w="0"/>
                <a:solidFill>
                  <a:schemeClr val="bg2"/>
                </a:solidFill>
                <a:cs typeface="B Titr" panose="00000700000000000000" pitchFamily="2" charset="-78"/>
              </a:rPr>
              <a:t>نویسندگان یک مقاله</a:t>
            </a:r>
            <a:endParaRPr lang="en-US" sz="4000" b="1" kern="0" dirty="0">
              <a:ln w="0"/>
              <a:solidFill>
                <a:schemeClr val="bg2"/>
              </a:solidFill>
              <a:cs typeface="B Titr" panose="00000700000000000000" pitchFamily="2" charset="-78"/>
            </a:endParaRPr>
          </a:p>
        </p:txBody>
      </p:sp>
      <p:pic>
        <p:nvPicPr>
          <p:cNvPr id="2" name="Picture 1"/>
          <p:cNvPicPr>
            <a:picLocks noChangeAspect="1"/>
          </p:cNvPicPr>
          <p:nvPr/>
        </p:nvPicPr>
        <p:blipFill>
          <a:blip r:embed="rId3"/>
          <a:stretch>
            <a:fillRect/>
          </a:stretch>
        </p:blipFill>
        <p:spPr>
          <a:xfrm>
            <a:off x="1219200" y="1636703"/>
            <a:ext cx="9906000" cy="3790376"/>
          </a:xfrm>
          <a:prstGeom prst="rect">
            <a:avLst/>
          </a:prstGeom>
        </p:spPr>
      </p:pic>
      <p:grpSp>
        <p:nvGrpSpPr>
          <p:cNvPr id="8" name="Group 7"/>
          <p:cNvGrpSpPr/>
          <p:nvPr/>
        </p:nvGrpSpPr>
        <p:grpSpPr>
          <a:xfrm>
            <a:off x="10721135" y="1"/>
            <a:ext cx="1470865" cy="570154"/>
            <a:chOff x="3331698" y="0"/>
            <a:chExt cx="1470865" cy="1272471"/>
          </a:xfrm>
          <a:solidFill>
            <a:schemeClr val="bg2"/>
          </a:solidFill>
          <a:scene3d>
            <a:camera prst="orthographicFront"/>
            <a:lightRig rig="threePt" dir="t">
              <a:rot lat="0" lon="0" rev="7500000"/>
            </a:lightRig>
          </a:scene3d>
        </p:grpSpPr>
        <p:sp>
          <p:nvSpPr>
            <p:cNvPr id="10" name="Hexagon 9"/>
            <p:cNvSpPr/>
            <p:nvPr/>
          </p:nvSpPr>
          <p:spPr>
            <a:xfrm>
              <a:off x="3331698" y="0"/>
              <a:ext cx="1470865" cy="1272471"/>
            </a:xfrm>
            <a:prstGeom prst="hexagon">
              <a:avLst>
                <a:gd name="adj" fmla="val 28570"/>
                <a:gd name="vf" fmla="val 11547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11" name="Hexagon 4"/>
            <p:cNvSpPr/>
            <p:nvPr/>
          </p:nvSpPr>
          <p:spPr>
            <a:xfrm>
              <a:off x="3575452" y="210876"/>
              <a:ext cx="983357" cy="850719"/>
            </a:xfrm>
            <a:prstGeom prst="rect">
              <a:avLst/>
            </a:prstGeom>
            <a:grpFill/>
            <a:ln>
              <a:noFill/>
            </a:ln>
            <a:effectLst/>
            <a:sp3d/>
          </p:spPr>
          <p:txBody>
            <a:bodyPr spcFirstLastPara="0" vert="horz" wrap="square" lIns="26670" tIns="26670" rIns="2667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a-IR" sz="2100" b="1" i="0" u="none" strike="noStrike" kern="1200" cap="none" spc="0" normalizeH="0" baseline="0" noProof="0" dirty="0" smtClean="0">
                  <a:ln>
                    <a:noFill/>
                  </a:ln>
                  <a:solidFill>
                    <a:srgbClr val="FFFF00"/>
                  </a:solidFill>
                  <a:effectLst/>
                  <a:uLnTx/>
                  <a:uFillTx/>
                  <a:latin typeface="Arial"/>
                  <a:ea typeface="+mn-ea"/>
                  <a:cs typeface="Arial"/>
                </a:rPr>
                <a:t> اسامی نویسندگان</a:t>
              </a:r>
              <a:endParaRPr kumimoji="0" lang="en-US" sz="2100" b="1" i="0" u="none" strike="noStrike" kern="1200" cap="none" spc="0" normalizeH="0" baseline="0" noProof="0" dirty="0">
                <a:ln>
                  <a:noFill/>
                </a:ln>
                <a:solidFill>
                  <a:srgbClr val="FFFF00"/>
                </a:solidFill>
                <a:effectLst/>
                <a:uLnTx/>
                <a:uFillTx/>
                <a:latin typeface="Arial"/>
                <a:ea typeface="+mn-ea"/>
                <a:cs typeface="Arial"/>
              </a:endParaRPr>
            </a:p>
          </p:txBody>
        </p:sp>
      </p:grpSp>
    </p:spTree>
    <p:extLst>
      <p:ext uri="{BB962C8B-B14F-4D97-AF65-F5344CB8AC3E}">
        <p14:creationId xmlns:p14="http://schemas.microsoft.com/office/powerpoint/2010/main" val="4023553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54400" y="5613039"/>
            <a:ext cx="5482814" cy="313858"/>
          </a:xfrm>
        </p:spPr>
        <p:txBody>
          <a:bodyPr/>
          <a:lstStyle/>
          <a:p>
            <a:pPr algn="ctr"/>
            <a:r>
              <a:rPr lang="en-US" sz="2400" dirty="0">
                <a:solidFill>
                  <a:schemeClr val="bg2"/>
                </a:solidFill>
                <a:hlinkClick r:id="rId2"/>
              </a:rPr>
              <a:t>http://www.icmje.org</a:t>
            </a:r>
            <a:r>
              <a:rPr lang="en-US" sz="2400" dirty="0" smtClean="0">
                <a:solidFill>
                  <a:schemeClr val="bg2"/>
                </a:solidFill>
                <a:hlinkClick r:id="rId2"/>
              </a:rPr>
              <a:t>/</a:t>
            </a:r>
            <a:r>
              <a:rPr lang="fa-IR" sz="2400" dirty="0" smtClean="0">
                <a:solidFill>
                  <a:schemeClr val="bg2"/>
                </a:solidFill>
              </a:rPr>
              <a:t> </a:t>
            </a:r>
            <a:endParaRPr lang="en-US" sz="2400" dirty="0">
              <a:solidFill>
                <a:schemeClr val="bg2"/>
              </a:solidFill>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33</a:t>
            </a:fld>
            <a:endParaRPr lang="en-US"/>
          </a:p>
        </p:txBody>
      </p:sp>
      <p:sp>
        <p:nvSpPr>
          <p:cNvPr id="4" name="Date Placeholder 3"/>
          <p:cNvSpPr>
            <a:spLocks noGrp="1"/>
          </p:cNvSpPr>
          <p:nvPr>
            <p:ph type="dt" sz="half" idx="12"/>
          </p:nvPr>
        </p:nvSpPr>
        <p:spPr/>
        <p:txBody>
          <a:bodyPr/>
          <a:lstStyle/>
          <a:p>
            <a:fld id="{D676B890-0CFA-4CD6-A357-9C541A51F85F}" type="datetime3">
              <a:rPr lang="en-US" smtClean="0"/>
              <a:t>2 November 2016</a:t>
            </a:fld>
            <a:endParaRPr lang="en-US"/>
          </a:p>
        </p:txBody>
      </p:sp>
      <p:pic>
        <p:nvPicPr>
          <p:cNvPr id="3" name="Picture 2">
            <a:hlinkClick r:id="rId3" action="ppaction://hlinkfile"/>
          </p:cNvPr>
          <p:cNvPicPr>
            <a:picLocks noChangeAspect="1"/>
          </p:cNvPicPr>
          <p:nvPr/>
        </p:nvPicPr>
        <p:blipFill>
          <a:blip r:embed="rId4"/>
          <a:stretch>
            <a:fillRect/>
          </a:stretch>
        </p:blipFill>
        <p:spPr>
          <a:xfrm>
            <a:off x="1296931" y="666974"/>
            <a:ext cx="9797751" cy="5417499"/>
          </a:xfrm>
          <a:prstGeom prst="rect">
            <a:avLst/>
          </a:prstGeom>
        </p:spPr>
      </p:pic>
      <p:grpSp>
        <p:nvGrpSpPr>
          <p:cNvPr id="7" name="Group 6"/>
          <p:cNvGrpSpPr/>
          <p:nvPr/>
        </p:nvGrpSpPr>
        <p:grpSpPr>
          <a:xfrm>
            <a:off x="10721135" y="1"/>
            <a:ext cx="1470865" cy="570154"/>
            <a:chOff x="3331698" y="0"/>
            <a:chExt cx="1470865" cy="1272471"/>
          </a:xfrm>
          <a:solidFill>
            <a:schemeClr val="bg2"/>
          </a:solidFill>
          <a:scene3d>
            <a:camera prst="orthographicFront"/>
            <a:lightRig rig="threePt" dir="t">
              <a:rot lat="0" lon="0" rev="7500000"/>
            </a:lightRig>
          </a:scene3d>
        </p:grpSpPr>
        <p:sp>
          <p:nvSpPr>
            <p:cNvPr id="8" name="Hexagon 7"/>
            <p:cNvSpPr/>
            <p:nvPr/>
          </p:nvSpPr>
          <p:spPr>
            <a:xfrm>
              <a:off x="3331698" y="0"/>
              <a:ext cx="1470865" cy="1272471"/>
            </a:xfrm>
            <a:prstGeom prst="hexagon">
              <a:avLst>
                <a:gd name="adj" fmla="val 28570"/>
                <a:gd name="vf" fmla="val 11547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10" name="Hexagon 4"/>
            <p:cNvSpPr/>
            <p:nvPr/>
          </p:nvSpPr>
          <p:spPr>
            <a:xfrm>
              <a:off x="3575452" y="210876"/>
              <a:ext cx="983357" cy="850719"/>
            </a:xfrm>
            <a:prstGeom prst="rect">
              <a:avLst/>
            </a:prstGeom>
            <a:grpFill/>
            <a:ln>
              <a:noFill/>
            </a:ln>
            <a:effectLst/>
            <a:sp3d/>
          </p:spPr>
          <p:txBody>
            <a:bodyPr spcFirstLastPara="0" vert="horz" wrap="square" lIns="26670" tIns="26670" rIns="2667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a-IR" sz="2100" b="1" i="0" u="none" strike="noStrike" kern="1200" cap="none" spc="0" normalizeH="0" baseline="0" noProof="0" dirty="0" smtClean="0">
                  <a:ln>
                    <a:noFill/>
                  </a:ln>
                  <a:solidFill>
                    <a:srgbClr val="FFFF00"/>
                  </a:solidFill>
                  <a:effectLst/>
                  <a:uLnTx/>
                  <a:uFillTx/>
                  <a:latin typeface="Arial"/>
                  <a:ea typeface="+mn-ea"/>
                  <a:cs typeface="Arial"/>
                </a:rPr>
                <a:t> اسامی نویسندگان</a:t>
              </a:r>
              <a:endParaRPr kumimoji="0" lang="en-US" sz="2100" b="1" i="0" u="none" strike="noStrike" kern="1200" cap="none" spc="0" normalizeH="0" baseline="0" noProof="0" dirty="0">
                <a:ln>
                  <a:noFill/>
                </a:ln>
                <a:solidFill>
                  <a:srgbClr val="FFFF00"/>
                </a:solidFill>
                <a:effectLst/>
                <a:uLnTx/>
                <a:uFillTx/>
                <a:latin typeface="Arial"/>
                <a:ea typeface="+mn-ea"/>
                <a:cs typeface="Arial"/>
              </a:endParaRPr>
            </a:p>
          </p:txBody>
        </p:sp>
      </p:grpSp>
    </p:spTree>
    <p:extLst>
      <p:ext uri="{BB962C8B-B14F-4D97-AF65-F5344CB8AC3E}">
        <p14:creationId xmlns:p14="http://schemas.microsoft.com/office/powerpoint/2010/main" val="4169055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20" y="379414"/>
            <a:ext cx="9825316" cy="914400"/>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 فصل اول: </a:t>
            </a:r>
            <a:r>
              <a:rPr lang="fa-IR" sz="2800" b="1" dirty="0" smtClean="0">
                <a:ln w="0"/>
                <a:solidFill>
                  <a:schemeClr val="bg2"/>
                </a:solidFill>
                <a:cs typeface="B Titr" panose="00000700000000000000" pitchFamily="2" charset="-78"/>
              </a:rPr>
              <a:t/>
            </a:r>
            <a:br>
              <a:rPr lang="fa-IR" sz="2800" b="1" dirty="0" smtClean="0">
                <a:ln w="0"/>
                <a:solidFill>
                  <a:schemeClr val="bg2"/>
                </a:solidFill>
                <a:cs typeface="B Titr" panose="00000700000000000000" pitchFamily="2" charset="-78"/>
              </a:rPr>
            </a:br>
            <a:r>
              <a:rPr lang="fa-IR" sz="2800" b="1" dirty="0" smtClean="0">
                <a:ln w="0"/>
                <a:solidFill>
                  <a:schemeClr val="bg2"/>
                </a:solidFill>
                <a:cs typeface="B Titr" panose="00000700000000000000" pitchFamily="2" charset="-78"/>
              </a:rPr>
              <a:t>اسامی نویسندگان</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just" rtl="1">
              <a:buNone/>
            </a:pPr>
            <a:r>
              <a:rPr lang="fa-IR" b="1" dirty="0" smtClean="0">
                <a:cs typeface="B Nazanin" panose="00000400000000000000" pitchFamily="2" charset="-78"/>
              </a:rPr>
              <a:t>ماده‌ی </a:t>
            </a:r>
            <a:r>
              <a:rPr lang="fa-IR" b="1" dirty="0">
                <a:cs typeface="B Nazanin" panose="00000400000000000000" pitchFamily="2" charset="-78"/>
              </a:rPr>
              <a:t>1-1) شخصی نویسنده (یا یکی از نویسندگان) مقاله محسوب می‌شود که </a:t>
            </a:r>
            <a:r>
              <a:rPr lang="fa-IR" b="1" dirty="0">
                <a:solidFill>
                  <a:srgbClr val="FF0000"/>
                </a:solidFill>
                <a:cs typeface="B Nazanin" panose="00000400000000000000" pitchFamily="2" charset="-78"/>
              </a:rPr>
              <a:t>هر سه معیار</a:t>
            </a:r>
            <a:r>
              <a:rPr lang="fa-IR" b="1" dirty="0">
                <a:cs typeface="B Nazanin" panose="00000400000000000000" pitchFamily="2" charset="-78"/>
              </a:rPr>
              <a:t> زیر را داشته باشد:</a:t>
            </a:r>
          </a:p>
          <a:p>
            <a:pPr marL="0" indent="0" algn="just" rtl="1">
              <a:buNone/>
            </a:pPr>
            <a:r>
              <a:rPr lang="fa-IR" b="1" dirty="0">
                <a:cs typeface="B Nazanin" panose="00000400000000000000" pitchFamily="2" charset="-78"/>
              </a:rPr>
              <a:t>1. </a:t>
            </a:r>
            <a:r>
              <a:rPr lang="fa-IR" b="1" dirty="0">
                <a:solidFill>
                  <a:srgbClr val="FF0000"/>
                </a:solidFill>
                <a:cs typeface="B Nazanin" panose="00000400000000000000" pitchFamily="2" charset="-78"/>
              </a:rPr>
              <a:t>سهم قابل توجهی </a:t>
            </a:r>
            <a:r>
              <a:rPr lang="fa-IR" b="1" dirty="0">
                <a:cs typeface="B Nazanin" panose="00000400000000000000" pitchFamily="2" charset="-78"/>
              </a:rPr>
              <a:t>در حداقل یکی از فعالیت‌های زیر داشته باشد:</a:t>
            </a:r>
          </a:p>
          <a:p>
            <a:pPr marL="914400" lvl="1" indent="-514350" algn="just" rtl="1"/>
            <a:r>
              <a:rPr lang="fa-IR" b="1" dirty="0" smtClean="0">
                <a:cs typeface="B Nazanin" panose="00000400000000000000" pitchFamily="2" charset="-78"/>
              </a:rPr>
              <a:t>ارایه‌ی </a:t>
            </a:r>
            <a:r>
              <a:rPr lang="fa-IR" b="1" dirty="0">
                <a:cs typeface="B Nazanin" panose="00000400000000000000" pitchFamily="2" charset="-78"/>
              </a:rPr>
              <a:t>ایده پژوهشی یا طراحی مطالعه،</a:t>
            </a:r>
          </a:p>
          <a:p>
            <a:pPr marL="914400" lvl="1" indent="-514350" algn="just" rtl="1"/>
            <a:r>
              <a:rPr lang="fa-IR" b="1" dirty="0" smtClean="0">
                <a:cs typeface="B Nazanin" panose="00000400000000000000" pitchFamily="2" charset="-78"/>
              </a:rPr>
              <a:t>جمع‌آوری </a:t>
            </a:r>
            <a:r>
              <a:rPr lang="fa-IR" b="1" dirty="0">
                <a:cs typeface="B Nazanin" panose="00000400000000000000" pitchFamily="2" charset="-78"/>
              </a:rPr>
              <a:t>داده‌ها،</a:t>
            </a:r>
          </a:p>
          <a:p>
            <a:pPr marL="914400" lvl="1" indent="-514350" algn="just" rtl="1"/>
            <a:r>
              <a:rPr lang="fa-IR" b="1" dirty="0" smtClean="0">
                <a:cs typeface="B Nazanin" panose="00000400000000000000" pitchFamily="2" charset="-78"/>
              </a:rPr>
              <a:t>آنالیز </a:t>
            </a:r>
            <a:r>
              <a:rPr lang="fa-IR" b="1" dirty="0">
                <a:cs typeface="B Nazanin" panose="00000400000000000000" pitchFamily="2" charset="-78"/>
              </a:rPr>
              <a:t>و تفسیر.</a:t>
            </a:r>
          </a:p>
          <a:p>
            <a:pPr marL="0" indent="0" algn="just" rtl="1">
              <a:buNone/>
            </a:pPr>
            <a:r>
              <a:rPr lang="fa-IR" b="1" dirty="0">
                <a:cs typeface="B Nazanin" panose="00000400000000000000" pitchFamily="2" charset="-78"/>
              </a:rPr>
              <a:t>2. در </a:t>
            </a:r>
            <a:r>
              <a:rPr lang="fa-IR" b="1" dirty="0">
                <a:solidFill>
                  <a:srgbClr val="FF0000"/>
                </a:solidFill>
                <a:cs typeface="B Nazanin" panose="00000400000000000000" pitchFamily="2" charset="-78"/>
              </a:rPr>
              <a:t>نوشتن مقاله </a:t>
            </a:r>
            <a:r>
              <a:rPr lang="fa-IR" b="1" dirty="0">
                <a:cs typeface="B Nazanin" panose="00000400000000000000" pitchFamily="2" charset="-78"/>
              </a:rPr>
              <a:t>به صورت نوشتن پیش‌نویس مقاله و یا مرور نقادانه آن که منجر به اصلاح محتوای علمی مقاله گردد، نقش داشته باشد.</a:t>
            </a:r>
          </a:p>
          <a:p>
            <a:pPr marL="0" indent="0" algn="just" rtl="1">
              <a:buNone/>
            </a:pPr>
            <a:r>
              <a:rPr lang="fa-IR" b="1" dirty="0">
                <a:cs typeface="B Nazanin" panose="00000400000000000000" pitchFamily="2" charset="-78"/>
              </a:rPr>
              <a:t>3. مقاله‌ی </a:t>
            </a:r>
            <a:r>
              <a:rPr lang="fa-IR" b="1" dirty="0">
                <a:solidFill>
                  <a:srgbClr val="FF0000"/>
                </a:solidFill>
                <a:cs typeface="B Nazanin" panose="00000400000000000000" pitchFamily="2" charset="-78"/>
              </a:rPr>
              <a:t>نهایی شده </a:t>
            </a:r>
            <a:r>
              <a:rPr lang="fa-IR" b="1" dirty="0">
                <a:cs typeface="B Nazanin" panose="00000400000000000000" pitchFamily="2" charset="-78"/>
              </a:rPr>
              <a:t>را </a:t>
            </a:r>
            <a:r>
              <a:rPr lang="fa-IR" b="1" dirty="0">
                <a:solidFill>
                  <a:srgbClr val="FF0000"/>
                </a:solidFill>
                <a:cs typeface="B Nazanin" panose="00000400000000000000" pitchFamily="2" charset="-78"/>
              </a:rPr>
              <a:t>مطالعه و تأیید </a:t>
            </a:r>
            <a:r>
              <a:rPr lang="fa-IR" b="1" dirty="0">
                <a:cs typeface="B Nazanin" panose="00000400000000000000" pitchFamily="2" charset="-78"/>
              </a:rPr>
              <a:t>کرده ‌باشد.</a:t>
            </a:r>
          </a:p>
          <a:p>
            <a:pPr marL="0" indent="0" algn="just" rtl="1">
              <a:buNone/>
            </a:pPr>
            <a:endParaRPr lang="fa-IR" b="1" dirty="0" smtClean="0">
              <a:cs typeface="B Nazanin" panose="00000400000000000000" pitchFamily="2" charset="-78"/>
            </a:endParaRP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34</a:t>
            </a:fld>
            <a:endParaRPr lang="en-US"/>
          </a:p>
        </p:txBody>
      </p:sp>
      <p:sp>
        <p:nvSpPr>
          <p:cNvPr id="4" name="Date Placeholder 3"/>
          <p:cNvSpPr>
            <a:spLocks noGrp="1"/>
          </p:cNvSpPr>
          <p:nvPr>
            <p:ph type="dt" sz="half" idx="12"/>
          </p:nvPr>
        </p:nvSpPr>
        <p:spPr/>
        <p:txBody>
          <a:bodyPr/>
          <a:lstStyle/>
          <a:p>
            <a:fld id="{BF0F7D10-F167-483C-8102-F383EBB385DE}" type="datetime3">
              <a:rPr lang="en-US" smtClean="0"/>
              <a:t>2 November 2016</a:t>
            </a:fld>
            <a:endParaRPr lang="en-US"/>
          </a:p>
        </p:txBody>
      </p:sp>
      <p:grpSp>
        <p:nvGrpSpPr>
          <p:cNvPr id="10" name="Group 9"/>
          <p:cNvGrpSpPr/>
          <p:nvPr/>
        </p:nvGrpSpPr>
        <p:grpSpPr>
          <a:xfrm>
            <a:off x="10721135" y="1"/>
            <a:ext cx="1470865" cy="570154"/>
            <a:chOff x="3331698" y="0"/>
            <a:chExt cx="1470865" cy="1272471"/>
          </a:xfrm>
          <a:solidFill>
            <a:schemeClr val="bg2"/>
          </a:solidFill>
          <a:scene3d>
            <a:camera prst="orthographicFront"/>
            <a:lightRig rig="threePt" dir="t">
              <a:rot lat="0" lon="0" rev="7500000"/>
            </a:lightRig>
          </a:scene3d>
        </p:grpSpPr>
        <p:sp>
          <p:nvSpPr>
            <p:cNvPr id="13" name="Hexagon 12"/>
            <p:cNvSpPr/>
            <p:nvPr/>
          </p:nvSpPr>
          <p:spPr>
            <a:xfrm>
              <a:off x="3331698" y="0"/>
              <a:ext cx="1470865" cy="1272471"/>
            </a:xfrm>
            <a:prstGeom prst="hexagon">
              <a:avLst>
                <a:gd name="adj" fmla="val 28570"/>
                <a:gd name="vf" fmla="val 11547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14" name="Hexagon 4"/>
            <p:cNvSpPr/>
            <p:nvPr/>
          </p:nvSpPr>
          <p:spPr>
            <a:xfrm>
              <a:off x="3575452" y="210876"/>
              <a:ext cx="983357" cy="850719"/>
            </a:xfrm>
            <a:prstGeom prst="rect">
              <a:avLst/>
            </a:prstGeom>
            <a:grpFill/>
            <a:ln>
              <a:noFill/>
            </a:ln>
            <a:effectLst/>
            <a:sp3d/>
          </p:spPr>
          <p:txBody>
            <a:bodyPr spcFirstLastPara="0" vert="horz" wrap="square" lIns="26670" tIns="26670" rIns="2667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a-IR" sz="2100" b="1" i="0" u="none" strike="noStrike" kern="1200" cap="none" spc="0" normalizeH="0" baseline="0" noProof="0" dirty="0" smtClean="0">
                  <a:ln>
                    <a:noFill/>
                  </a:ln>
                  <a:solidFill>
                    <a:srgbClr val="FFFF00"/>
                  </a:solidFill>
                  <a:effectLst/>
                  <a:uLnTx/>
                  <a:uFillTx/>
                  <a:latin typeface="Arial"/>
                  <a:ea typeface="+mn-ea"/>
                  <a:cs typeface="Arial"/>
                </a:rPr>
                <a:t> اسامی نویسندگان</a:t>
              </a:r>
              <a:endParaRPr kumimoji="0" lang="en-US" sz="2100" b="1" i="0" u="none" strike="noStrike" kern="1200" cap="none" spc="0" normalizeH="0" baseline="0" noProof="0" dirty="0">
                <a:ln>
                  <a:noFill/>
                </a:ln>
                <a:solidFill>
                  <a:srgbClr val="FFFF00"/>
                </a:solidFill>
                <a:effectLst/>
                <a:uLnTx/>
                <a:uFillTx/>
                <a:latin typeface="Arial"/>
                <a:ea typeface="+mn-ea"/>
                <a:cs typeface="Arial"/>
              </a:endParaRPr>
            </a:p>
          </p:txBody>
        </p:sp>
      </p:grpSp>
    </p:spTree>
    <p:extLst>
      <p:ext uri="{BB962C8B-B14F-4D97-AF65-F5344CB8AC3E}">
        <p14:creationId xmlns:p14="http://schemas.microsoft.com/office/powerpoint/2010/main" val="1884472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20" y="379414"/>
            <a:ext cx="9825316" cy="914400"/>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 فصل اول: </a:t>
            </a:r>
            <a:r>
              <a:rPr lang="fa-IR" sz="2800" b="1" dirty="0">
                <a:ln w="0"/>
                <a:solidFill>
                  <a:schemeClr val="bg2"/>
                </a:solidFill>
                <a:cs typeface="B Titr" panose="00000700000000000000" pitchFamily="2" charset="-78"/>
              </a:rPr>
              <a:t/>
            </a:r>
            <a:br>
              <a:rPr lang="fa-IR" sz="2800" b="1" dirty="0">
                <a:ln w="0"/>
                <a:solidFill>
                  <a:schemeClr val="bg2"/>
                </a:solidFill>
                <a:cs typeface="B Titr" panose="00000700000000000000" pitchFamily="2" charset="-78"/>
              </a:rPr>
            </a:br>
            <a:r>
              <a:rPr lang="fa-IR" sz="2800" b="1" dirty="0">
                <a:ln w="0"/>
                <a:solidFill>
                  <a:schemeClr val="bg2"/>
                </a:solidFill>
                <a:cs typeface="B Titr" panose="00000700000000000000" pitchFamily="2" charset="-78"/>
              </a:rPr>
              <a:t>اسامی نویسندگان</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293814"/>
            <a:ext cx="10622844" cy="4419599"/>
          </a:xfrm>
        </p:spPr>
        <p:txBody>
          <a:bodyPr>
            <a:normAutofit/>
          </a:bodyPr>
          <a:lstStyle/>
          <a:p>
            <a:pPr marL="0" indent="0" algn="just" rtl="1">
              <a:buNone/>
            </a:pPr>
            <a:r>
              <a:rPr lang="fa-IR" b="1" dirty="0" smtClean="0">
                <a:cs typeface="B Nazanin" panose="00000400000000000000" pitchFamily="2" charset="-78"/>
              </a:rPr>
              <a:t>تبصره های ماده 1: </a:t>
            </a:r>
          </a:p>
          <a:p>
            <a:pPr marL="0" indent="0" algn="just" rtl="1">
              <a:buNone/>
            </a:pPr>
            <a:r>
              <a:rPr lang="fa-IR" b="1" dirty="0" smtClean="0">
                <a:cs typeface="B Nazanin" panose="00000400000000000000" pitchFamily="2" charset="-78"/>
              </a:rPr>
              <a:t>تبصره </a:t>
            </a:r>
            <a:r>
              <a:rPr lang="fa-IR" b="1" dirty="0">
                <a:cs typeface="B Nazanin" panose="00000400000000000000" pitchFamily="2" charset="-78"/>
              </a:rPr>
              <a:t>1:‌ در مواردی که فرد یا افرادی سهم قابل توجهی در فرآیند پژوهش یا نگارش مقاله داشته‌اند به نحوی که به نظر می‌رسد شایستگی درج نام به‌عنوان یکی از نویسندگان را داشته باشند، اما تمامی سه معیار فوق در مورد آنها صادق نمی‌باشد، درج نام این فرد یا افراد به‌عنوان نویسنده با </a:t>
            </a:r>
            <a:r>
              <a:rPr lang="fa-IR" b="1" dirty="0">
                <a:solidFill>
                  <a:srgbClr val="FF0000"/>
                </a:solidFill>
                <a:cs typeface="B Nazanin" panose="00000400000000000000" pitchFamily="2" charset="-78"/>
              </a:rPr>
              <a:t>درخواست مکتوب نویسنده‌ی مسؤول </a:t>
            </a:r>
            <a:r>
              <a:rPr lang="fa-IR" b="1" dirty="0">
                <a:cs typeface="B Nazanin" panose="00000400000000000000" pitchFamily="2" charset="-78"/>
              </a:rPr>
              <a:t>و در صورت تأیید </a:t>
            </a:r>
            <a:r>
              <a:rPr lang="fa-IR" b="1" dirty="0">
                <a:solidFill>
                  <a:srgbClr val="FF0000"/>
                </a:solidFill>
                <a:cs typeface="B Nazanin" panose="00000400000000000000" pitchFamily="2" charset="-78"/>
              </a:rPr>
              <a:t>کمیته‌ی</a:t>
            </a:r>
            <a:r>
              <a:rPr lang="fa-IR" b="1" dirty="0">
                <a:cs typeface="B Nazanin" panose="00000400000000000000" pitchFamily="2" charset="-78"/>
              </a:rPr>
              <a:t> </a:t>
            </a:r>
            <a:r>
              <a:rPr lang="fa-IR" b="1" dirty="0">
                <a:solidFill>
                  <a:srgbClr val="FF0000"/>
                </a:solidFill>
                <a:cs typeface="B Nazanin" panose="00000400000000000000" pitchFamily="2" charset="-78"/>
              </a:rPr>
              <a:t>اخلاق دانشگاه </a:t>
            </a:r>
            <a:r>
              <a:rPr lang="fa-IR" b="1" dirty="0">
                <a:cs typeface="B Nazanin" panose="00000400000000000000" pitchFamily="2" charset="-78"/>
              </a:rPr>
              <a:t>یا مؤسسه‌ی محل انجام پژوهش بلامانع است. نویسنده‌ی مسؤول موظف است که از </a:t>
            </a:r>
            <a:r>
              <a:rPr lang="fa-IR" b="1" dirty="0">
                <a:solidFill>
                  <a:srgbClr val="FF0000"/>
                </a:solidFill>
                <a:cs typeface="B Nazanin" panose="00000400000000000000" pitchFamily="2" charset="-78"/>
              </a:rPr>
              <a:t>موافقت دیگر نویسندگان</a:t>
            </a:r>
            <a:r>
              <a:rPr lang="fa-IR" b="1" dirty="0">
                <a:cs typeface="B Nazanin" panose="00000400000000000000" pitchFamily="2" charset="-78"/>
              </a:rPr>
              <a:t> </a:t>
            </a:r>
            <a:r>
              <a:rPr lang="fa-IR" b="1" dirty="0" smtClean="0">
                <a:cs typeface="B Nazanin" panose="00000400000000000000" pitchFamily="2" charset="-78"/>
              </a:rPr>
              <a:t>دست‌ نوشته </a:t>
            </a:r>
            <a:r>
              <a:rPr lang="fa-IR" b="1" dirty="0">
                <a:cs typeface="B Nazanin" panose="00000400000000000000" pitchFamily="2" charset="-78"/>
              </a:rPr>
              <a:t>با اضافه شدن نام این فرد یا افراد اطمینان حاصل </a:t>
            </a:r>
            <a:r>
              <a:rPr lang="fa-IR" b="1" dirty="0" smtClean="0">
                <a:cs typeface="B Nazanin" panose="00000400000000000000" pitchFamily="2" charset="-78"/>
              </a:rPr>
              <a:t>کند.</a:t>
            </a:r>
          </a:p>
          <a:p>
            <a:pPr marL="0" indent="0" algn="just" rtl="1">
              <a:buNone/>
            </a:pPr>
            <a:r>
              <a:rPr lang="fa-IR" b="1" dirty="0" smtClean="0">
                <a:cs typeface="B Nazanin" panose="00000400000000000000" pitchFamily="2" charset="-78"/>
              </a:rPr>
              <a:t>تبصره </a:t>
            </a:r>
            <a:r>
              <a:rPr lang="fa-IR" b="1" dirty="0">
                <a:cs typeface="B Nazanin" panose="00000400000000000000" pitchFamily="2" charset="-78"/>
              </a:rPr>
              <a:t>2:‌ اشخاص حقوقی و تیم‌‌های پژوهشی نیز مشمول معیارهای این ماده می‌گردند.</a:t>
            </a:r>
          </a:p>
          <a:p>
            <a:pPr marL="0" indent="0" algn="just" rtl="1">
              <a:buNone/>
            </a:pPr>
            <a:endParaRPr lang="fa-IR" b="1" dirty="0" smtClean="0">
              <a:cs typeface="B Nazanin" panose="00000400000000000000" pitchFamily="2" charset="-78"/>
            </a:endParaRP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35</a:t>
            </a:fld>
            <a:endParaRPr lang="en-US"/>
          </a:p>
        </p:txBody>
      </p:sp>
      <p:sp>
        <p:nvSpPr>
          <p:cNvPr id="4" name="Date Placeholder 3"/>
          <p:cNvSpPr>
            <a:spLocks noGrp="1"/>
          </p:cNvSpPr>
          <p:nvPr>
            <p:ph type="dt" sz="half" idx="12"/>
          </p:nvPr>
        </p:nvSpPr>
        <p:spPr/>
        <p:txBody>
          <a:bodyPr/>
          <a:lstStyle/>
          <a:p>
            <a:fld id="{B772053E-B34D-4F9E-8C7E-46865AEA3EB2}" type="datetime3">
              <a:rPr lang="en-US" smtClean="0"/>
              <a:t>2 November 2016</a:t>
            </a:fld>
            <a:endParaRPr lang="en-US"/>
          </a:p>
        </p:txBody>
      </p:sp>
      <p:grpSp>
        <p:nvGrpSpPr>
          <p:cNvPr id="11" name="Group 10"/>
          <p:cNvGrpSpPr/>
          <p:nvPr/>
        </p:nvGrpSpPr>
        <p:grpSpPr>
          <a:xfrm>
            <a:off x="10721135" y="1"/>
            <a:ext cx="1470865" cy="570154"/>
            <a:chOff x="3331698" y="0"/>
            <a:chExt cx="1470865" cy="1272471"/>
          </a:xfrm>
          <a:solidFill>
            <a:schemeClr val="bg2"/>
          </a:solidFill>
          <a:scene3d>
            <a:camera prst="orthographicFront"/>
            <a:lightRig rig="threePt" dir="t">
              <a:rot lat="0" lon="0" rev="7500000"/>
            </a:lightRig>
          </a:scene3d>
        </p:grpSpPr>
        <p:sp>
          <p:nvSpPr>
            <p:cNvPr id="12" name="Hexagon 11"/>
            <p:cNvSpPr/>
            <p:nvPr/>
          </p:nvSpPr>
          <p:spPr>
            <a:xfrm>
              <a:off x="3331698" y="0"/>
              <a:ext cx="1470865" cy="1272471"/>
            </a:xfrm>
            <a:prstGeom prst="hexagon">
              <a:avLst>
                <a:gd name="adj" fmla="val 28570"/>
                <a:gd name="vf" fmla="val 11547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13" name="Hexagon 4"/>
            <p:cNvSpPr/>
            <p:nvPr/>
          </p:nvSpPr>
          <p:spPr>
            <a:xfrm>
              <a:off x="3575452" y="210876"/>
              <a:ext cx="983357" cy="850719"/>
            </a:xfrm>
            <a:prstGeom prst="rect">
              <a:avLst/>
            </a:prstGeom>
            <a:grpFill/>
            <a:ln>
              <a:noFill/>
            </a:ln>
            <a:effectLst/>
            <a:sp3d/>
          </p:spPr>
          <p:txBody>
            <a:bodyPr spcFirstLastPara="0" vert="horz" wrap="square" lIns="26670" tIns="26670" rIns="2667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a-IR" sz="2100" b="1" i="0" u="none" strike="noStrike" kern="1200" cap="none" spc="0" normalizeH="0" baseline="0" noProof="0" dirty="0" smtClean="0">
                  <a:ln>
                    <a:noFill/>
                  </a:ln>
                  <a:solidFill>
                    <a:srgbClr val="FFFF00"/>
                  </a:solidFill>
                  <a:effectLst/>
                  <a:uLnTx/>
                  <a:uFillTx/>
                  <a:latin typeface="Arial"/>
                  <a:ea typeface="+mn-ea"/>
                  <a:cs typeface="Arial"/>
                </a:rPr>
                <a:t> اسامی نویسندگان</a:t>
              </a:r>
              <a:endParaRPr kumimoji="0" lang="en-US" sz="2100" b="1" i="0" u="none" strike="noStrike" kern="1200" cap="none" spc="0" normalizeH="0" baseline="0" noProof="0" dirty="0">
                <a:ln>
                  <a:noFill/>
                </a:ln>
                <a:solidFill>
                  <a:srgbClr val="FFFF00"/>
                </a:solidFill>
                <a:effectLst/>
                <a:uLnTx/>
                <a:uFillTx/>
                <a:latin typeface="Arial"/>
                <a:ea typeface="+mn-ea"/>
                <a:cs typeface="Arial"/>
              </a:endParaRPr>
            </a:p>
          </p:txBody>
        </p:sp>
      </p:grpSp>
    </p:spTree>
    <p:extLst>
      <p:ext uri="{BB962C8B-B14F-4D97-AF65-F5344CB8AC3E}">
        <p14:creationId xmlns:p14="http://schemas.microsoft.com/office/powerpoint/2010/main" val="4025822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219200" y="150814"/>
            <a:ext cx="10363200" cy="1143000"/>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 فصل اول: </a:t>
            </a:r>
            <a:r>
              <a:rPr lang="fa-IR" sz="2800" b="1" dirty="0">
                <a:ln w="0"/>
                <a:solidFill>
                  <a:schemeClr val="bg2"/>
                </a:solidFill>
                <a:cs typeface="B Titr" panose="00000700000000000000" pitchFamily="2" charset="-78"/>
              </a:rPr>
              <a:t/>
            </a:r>
            <a:br>
              <a:rPr lang="fa-IR" sz="2800" b="1" dirty="0">
                <a:ln w="0"/>
                <a:solidFill>
                  <a:schemeClr val="bg2"/>
                </a:solidFill>
                <a:cs typeface="B Titr" panose="00000700000000000000" pitchFamily="2" charset="-78"/>
              </a:rPr>
            </a:br>
            <a:r>
              <a:rPr lang="fa-IR" sz="2800" b="1" dirty="0">
                <a:ln w="0"/>
                <a:solidFill>
                  <a:schemeClr val="bg2"/>
                </a:solidFill>
                <a:cs typeface="B Titr" panose="00000700000000000000" pitchFamily="2" charset="-78"/>
              </a:rPr>
              <a:t>اسامی نویسندگان</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just" rtl="1">
              <a:buNone/>
            </a:pPr>
            <a:r>
              <a:rPr lang="fa-IR" b="1" dirty="0">
                <a:cs typeface="B Nazanin" panose="00000400000000000000" pitchFamily="2" charset="-78"/>
              </a:rPr>
              <a:t>ماده‌ی 2-1) نام تمامی اشخاصی که معیارهای نویسندگی مقاله (منطبق با ماده‌ی یک این راهنما) را دارند باید به عنوان نویسنده در بخش نویسندگان مقاله آورده شود ،</a:t>
            </a:r>
            <a:r>
              <a:rPr lang="fa-IR" b="1" dirty="0">
                <a:solidFill>
                  <a:srgbClr val="FF0000"/>
                </a:solidFill>
                <a:cs typeface="B Nazanin" panose="00000400000000000000" pitchFamily="2" charset="-78"/>
              </a:rPr>
              <a:t>حتی</a:t>
            </a:r>
            <a:r>
              <a:rPr lang="fa-IR" b="1" dirty="0">
                <a:cs typeface="B Nazanin" panose="00000400000000000000" pitchFamily="2" charset="-78"/>
              </a:rPr>
              <a:t> اگر </a:t>
            </a:r>
            <a:r>
              <a:rPr lang="fa-IR" b="1" dirty="0">
                <a:solidFill>
                  <a:srgbClr val="FF0000"/>
                </a:solidFill>
                <a:cs typeface="B Nazanin" panose="00000400000000000000" pitchFamily="2" charset="-78"/>
              </a:rPr>
              <a:t>همکاری</a:t>
            </a:r>
            <a:r>
              <a:rPr lang="fa-IR" b="1" dirty="0">
                <a:cs typeface="B Nazanin" panose="00000400000000000000" pitchFamily="2" charset="-78"/>
              </a:rPr>
              <a:t> خود را با آن مرکز یا تیم پژوهشی</a:t>
            </a:r>
            <a:r>
              <a:rPr lang="fa-IR" b="1" dirty="0">
                <a:solidFill>
                  <a:srgbClr val="FF0000"/>
                </a:solidFill>
                <a:cs typeface="B Nazanin" panose="00000400000000000000" pitchFamily="2" charset="-78"/>
              </a:rPr>
              <a:t> قطع </a:t>
            </a:r>
            <a:r>
              <a:rPr lang="fa-IR" b="1" dirty="0">
                <a:cs typeface="B Nazanin" panose="00000400000000000000" pitchFamily="2" charset="-78"/>
              </a:rPr>
              <a:t>کرده باشند.</a:t>
            </a:r>
          </a:p>
          <a:p>
            <a:pPr marL="0" indent="0" algn="just" rtl="1">
              <a:buNone/>
            </a:pPr>
            <a:r>
              <a:rPr lang="fa-IR" b="1" dirty="0">
                <a:cs typeface="B Nazanin" panose="00000400000000000000" pitchFamily="2" charset="-78"/>
              </a:rPr>
              <a:t>ماده‌ی 3-1) افرادی که معیارهای نویسندگی مقاله بر طبق ماده‌‌ی یک این راهنما را ندارند، </a:t>
            </a:r>
            <a:r>
              <a:rPr lang="fa-IR" b="1" dirty="0">
                <a:solidFill>
                  <a:srgbClr val="FF0000"/>
                </a:solidFill>
                <a:cs typeface="B Nazanin" panose="00000400000000000000" pitchFamily="2" charset="-78"/>
              </a:rPr>
              <a:t>نباید به عنوان نویسنده </a:t>
            </a:r>
            <a:r>
              <a:rPr lang="fa-IR" b="1" dirty="0">
                <a:cs typeface="B Nazanin" panose="00000400000000000000" pitchFamily="2" charset="-78"/>
              </a:rPr>
              <a:t>معرفی شوند.</a:t>
            </a:r>
          </a:p>
          <a:p>
            <a:pPr marL="0" indent="0" algn="just" rtl="1">
              <a:buNone/>
            </a:pPr>
            <a:r>
              <a:rPr lang="fa-IR" b="1" dirty="0">
                <a:cs typeface="B Nazanin" panose="00000400000000000000" pitchFamily="2" charset="-78"/>
              </a:rPr>
              <a:t>ماده ی 4-1) </a:t>
            </a:r>
            <a:r>
              <a:rPr lang="fa-IR" b="1" dirty="0">
                <a:solidFill>
                  <a:srgbClr val="FF0000"/>
                </a:solidFill>
                <a:cs typeface="B Nazanin" panose="00000400000000000000" pitchFamily="2" charset="-78"/>
              </a:rPr>
              <a:t>تمامی نویسندگان </a:t>
            </a:r>
            <a:r>
              <a:rPr lang="fa-IR" b="1" dirty="0">
                <a:cs typeface="B Nazanin" panose="00000400000000000000" pitchFamily="2" charset="-78"/>
              </a:rPr>
              <a:t>باید </a:t>
            </a:r>
            <a:r>
              <a:rPr lang="fa-IR" b="1" dirty="0">
                <a:solidFill>
                  <a:srgbClr val="FF0000"/>
                </a:solidFill>
                <a:cs typeface="B Nazanin" panose="00000400000000000000" pitchFamily="2" charset="-78"/>
              </a:rPr>
              <a:t>مسؤولیت محتوای مقاله </a:t>
            </a:r>
            <a:r>
              <a:rPr lang="fa-IR" b="1" dirty="0">
                <a:cs typeface="B Nazanin" panose="00000400000000000000" pitchFamily="2" charset="-78"/>
              </a:rPr>
              <a:t>را در کلیه‌ی زمینه‌های زیر بپذیرند:</a:t>
            </a:r>
          </a:p>
          <a:p>
            <a:pPr marL="400050" lvl="1" indent="0" algn="just" rtl="1">
              <a:buNone/>
            </a:pPr>
            <a:r>
              <a:rPr lang="fa-IR" sz="1900" b="1" dirty="0">
                <a:cs typeface="B Nazanin" panose="00000400000000000000" pitchFamily="2" charset="-78"/>
              </a:rPr>
              <a:t>1. </a:t>
            </a:r>
            <a:r>
              <a:rPr lang="fa-IR" sz="1900" b="1" dirty="0">
                <a:solidFill>
                  <a:srgbClr val="FF0000"/>
                </a:solidFill>
                <a:cs typeface="B Nazanin" panose="00000400000000000000" pitchFamily="2" charset="-78"/>
              </a:rPr>
              <a:t>صحت</a:t>
            </a:r>
            <a:r>
              <a:rPr lang="fa-IR" sz="1900" b="1" dirty="0">
                <a:cs typeface="B Nazanin" panose="00000400000000000000" pitchFamily="2" charset="-78"/>
              </a:rPr>
              <a:t> مطالب مندرج در مقاله ،</a:t>
            </a:r>
          </a:p>
          <a:p>
            <a:pPr marL="400050" lvl="1" indent="0" algn="just" rtl="1">
              <a:buNone/>
            </a:pPr>
            <a:r>
              <a:rPr lang="fa-IR" sz="1900" b="1" dirty="0">
                <a:cs typeface="B Nazanin" panose="00000400000000000000" pitchFamily="2" charset="-78"/>
              </a:rPr>
              <a:t>2. </a:t>
            </a:r>
            <a:r>
              <a:rPr lang="fa-IR" sz="1900" b="1" dirty="0">
                <a:solidFill>
                  <a:srgbClr val="FF0000"/>
                </a:solidFill>
                <a:cs typeface="B Nazanin" panose="00000400000000000000" pitchFamily="2" charset="-78"/>
              </a:rPr>
              <a:t>پایبندی به راهنماهای اخلاقی عمومی </a:t>
            </a:r>
            <a:r>
              <a:rPr lang="fa-IR" sz="1900" b="1" dirty="0">
                <a:cs typeface="B Nazanin" panose="00000400000000000000" pitchFamily="2" charset="-78"/>
              </a:rPr>
              <a:t>و اختصاصی کشور در حفاظت از آزمودنی انسانی یا حیوانات در مطالعه‌ی انجام شده،</a:t>
            </a:r>
          </a:p>
          <a:p>
            <a:pPr marL="400050" lvl="1" indent="0" algn="just" rtl="1">
              <a:buNone/>
            </a:pPr>
            <a:r>
              <a:rPr lang="fa-IR" sz="1900" b="1" dirty="0">
                <a:cs typeface="B Nazanin" panose="00000400000000000000" pitchFamily="2" charset="-78"/>
              </a:rPr>
              <a:t>3. </a:t>
            </a:r>
            <a:r>
              <a:rPr lang="fa-IR" sz="1900" b="1" dirty="0">
                <a:solidFill>
                  <a:srgbClr val="FF0000"/>
                </a:solidFill>
                <a:cs typeface="B Nazanin" panose="00000400000000000000" pitchFamily="2" charset="-78"/>
              </a:rPr>
              <a:t>اظهار تعارض منافع </a:t>
            </a:r>
            <a:r>
              <a:rPr lang="fa-IR" sz="1900" b="1" u="sng" dirty="0">
                <a:solidFill>
                  <a:srgbClr val="FF0000"/>
                </a:solidFill>
                <a:cs typeface="B Nazanin" panose="00000400000000000000" pitchFamily="2" charset="-78"/>
              </a:rPr>
              <a:t>احتمالی </a:t>
            </a:r>
            <a:r>
              <a:rPr lang="fa-IR" sz="1900" b="1" dirty="0">
                <a:cs typeface="B Nazanin" panose="00000400000000000000" pitchFamily="2" charset="-78"/>
              </a:rPr>
              <a:t>خود بصورت </a:t>
            </a:r>
            <a:r>
              <a:rPr lang="fa-IR" sz="1900" b="1" dirty="0">
                <a:solidFill>
                  <a:srgbClr val="FF0000"/>
                </a:solidFill>
                <a:cs typeface="B Nazanin" panose="00000400000000000000" pitchFamily="2" charset="-78"/>
              </a:rPr>
              <a:t>مکتوب</a:t>
            </a:r>
            <a:r>
              <a:rPr lang="fa-IR" sz="1900" b="1" dirty="0">
                <a:cs typeface="B Nazanin" panose="00000400000000000000" pitchFamily="2" charset="-78"/>
              </a:rPr>
              <a:t> در هنگام ارسال مقاله.</a:t>
            </a:r>
          </a:p>
          <a:p>
            <a:pPr marL="0" indent="0" algn="just" rtl="1">
              <a:buNone/>
            </a:pPr>
            <a:endParaRPr lang="fa-IR" b="1" dirty="0" smtClean="0">
              <a:cs typeface="B Nazanin" panose="00000400000000000000" pitchFamily="2" charset="-78"/>
            </a:endParaRP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36</a:t>
            </a:fld>
            <a:endParaRPr lang="en-US"/>
          </a:p>
        </p:txBody>
      </p:sp>
      <p:sp>
        <p:nvSpPr>
          <p:cNvPr id="4" name="Date Placeholder 3"/>
          <p:cNvSpPr>
            <a:spLocks noGrp="1"/>
          </p:cNvSpPr>
          <p:nvPr>
            <p:ph type="dt" sz="half" idx="12"/>
          </p:nvPr>
        </p:nvSpPr>
        <p:spPr/>
        <p:txBody>
          <a:bodyPr/>
          <a:lstStyle/>
          <a:p>
            <a:fld id="{51347DF4-0DD8-4C06-832E-CA20560ADC1B}" type="datetime3">
              <a:rPr lang="en-US" smtClean="0"/>
              <a:t>2 November 2016</a:t>
            </a:fld>
            <a:endParaRPr lang="en-US"/>
          </a:p>
        </p:txBody>
      </p:sp>
      <p:grpSp>
        <p:nvGrpSpPr>
          <p:cNvPr id="10" name="Group 9"/>
          <p:cNvGrpSpPr/>
          <p:nvPr/>
        </p:nvGrpSpPr>
        <p:grpSpPr>
          <a:xfrm>
            <a:off x="10721135" y="1"/>
            <a:ext cx="1470865" cy="570154"/>
            <a:chOff x="3331698" y="0"/>
            <a:chExt cx="1470865" cy="1272471"/>
          </a:xfrm>
          <a:solidFill>
            <a:schemeClr val="bg2"/>
          </a:solidFill>
          <a:scene3d>
            <a:camera prst="orthographicFront"/>
            <a:lightRig rig="threePt" dir="t">
              <a:rot lat="0" lon="0" rev="7500000"/>
            </a:lightRig>
          </a:scene3d>
        </p:grpSpPr>
        <p:sp>
          <p:nvSpPr>
            <p:cNvPr id="11" name="Hexagon 10"/>
            <p:cNvSpPr/>
            <p:nvPr/>
          </p:nvSpPr>
          <p:spPr>
            <a:xfrm>
              <a:off x="3331698" y="0"/>
              <a:ext cx="1470865" cy="1272471"/>
            </a:xfrm>
            <a:prstGeom prst="hexagon">
              <a:avLst>
                <a:gd name="adj" fmla="val 28570"/>
                <a:gd name="vf" fmla="val 11547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15" name="Hexagon 4"/>
            <p:cNvSpPr/>
            <p:nvPr/>
          </p:nvSpPr>
          <p:spPr>
            <a:xfrm>
              <a:off x="3575452" y="210876"/>
              <a:ext cx="983357" cy="850719"/>
            </a:xfrm>
            <a:prstGeom prst="rect">
              <a:avLst/>
            </a:prstGeom>
            <a:grpFill/>
            <a:ln>
              <a:noFill/>
            </a:ln>
            <a:effectLst/>
            <a:sp3d/>
          </p:spPr>
          <p:txBody>
            <a:bodyPr spcFirstLastPara="0" vert="horz" wrap="square" lIns="26670" tIns="26670" rIns="2667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a-IR" sz="2100" b="1" i="0" u="none" strike="noStrike" kern="1200" cap="none" spc="0" normalizeH="0" baseline="0" noProof="0" dirty="0" smtClean="0">
                  <a:ln>
                    <a:noFill/>
                  </a:ln>
                  <a:solidFill>
                    <a:srgbClr val="FFFF00"/>
                  </a:solidFill>
                  <a:effectLst/>
                  <a:uLnTx/>
                  <a:uFillTx/>
                  <a:latin typeface="Arial"/>
                  <a:ea typeface="+mn-ea"/>
                  <a:cs typeface="Arial"/>
                </a:rPr>
                <a:t> اسامی نویسندگان</a:t>
              </a:r>
              <a:endParaRPr kumimoji="0" lang="en-US" sz="2100" b="1" i="0" u="none" strike="noStrike" kern="1200" cap="none" spc="0" normalizeH="0" baseline="0" noProof="0" dirty="0">
                <a:ln>
                  <a:noFill/>
                </a:ln>
                <a:solidFill>
                  <a:srgbClr val="FFFF00"/>
                </a:solidFill>
                <a:effectLst/>
                <a:uLnTx/>
                <a:uFillTx/>
                <a:latin typeface="Arial"/>
                <a:ea typeface="+mn-ea"/>
                <a:cs typeface="Arial"/>
              </a:endParaRPr>
            </a:p>
          </p:txBody>
        </p:sp>
      </p:grpSp>
    </p:spTree>
    <p:extLst>
      <p:ext uri="{BB962C8B-B14F-4D97-AF65-F5344CB8AC3E}">
        <p14:creationId xmlns:p14="http://schemas.microsoft.com/office/powerpoint/2010/main" val="383496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9600" y="437890"/>
            <a:ext cx="10972800" cy="957172"/>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 فصل اول: </a:t>
            </a:r>
            <a:r>
              <a:rPr lang="fa-IR" sz="2800" b="1" dirty="0">
                <a:ln w="0"/>
                <a:solidFill>
                  <a:schemeClr val="bg2"/>
                </a:solidFill>
                <a:cs typeface="B Titr" panose="00000700000000000000" pitchFamily="2" charset="-78"/>
              </a:rPr>
              <a:t/>
            </a:r>
            <a:br>
              <a:rPr lang="fa-IR" sz="2800" b="1" dirty="0">
                <a:ln w="0"/>
                <a:solidFill>
                  <a:schemeClr val="bg2"/>
                </a:solidFill>
                <a:cs typeface="B Titr" panose="00000700000000000000" pitchFamily="2" charset="-78"/>
              </a:rPr>
            </a:br>
            <a:r>
              <a:rPr lang="fa-IR" sz="2800" b="1" dirty="0">
                <a:ln w="0"/>
                <a:solidFill>
                  <a:schemeClr val="bg2"/>
                </a:solidFill>
                <a:cs typeface="B Titr" panose="00000700000000000000" pitchFamily="2" charset="-78"/>
              </a:rPr>
              <a:t>اسامی نویسندگان</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531325"/>
            <a:ext cx="10622844" cy="4419599"/>
          </a:xfrm>
        </p:spPr>
        <p:txBody>
          <a:bodyPr>
            <a:normAutofit/>
          </a:bodyPr>
          <a:lstStyle/>
          <a:p>
            <a:pPr marL="0" indent="0" algn="just" rtl="1">
              <a:buNone/>
            </a:pPr>
            <a:r>
              <a:rPr lang="fa-IR" b="1" dirty="0" smtClean="0">
                <a:cs typeface="B Nazanin" panose="00000400000000000000" pitchFamily="2" charset="-78"/>
              </a:rPr>
              <a:t>ماده‌ی </a:t>
            </a:r>
            <a:r>
              <a:rPr lang="fa-IR" b="1" dirty="0">
                <a:cs typeface="B Nazanin" panose="00000400000000000000" pitchFamily="2" charset="-78"/>
              </a:rPr>
              <a:t>5-1) در پژوهش‌های بزرگ که توسط یک تیم پژوهشی انجام شده‌اند و نقش نویسندگان در ایجاد مقاله بسیار تخصصی بوده است، سهم و مسؤولیت هر یک از نویسندگان می‌تواند محدود به قسمت تخصصی مربوط به خود وی گردد. در این موارد </a:t>
            </a:r>
            <a:r>
              <a:rPr lang="fa-IR" b="1" dirty="0">
                <a:solidFill>
                  <a:srgbClr val="FF0000"/>
                </a:solidFill>
                <a:cs typeface="B Nazanin" panose="00000400000000000000" pitchFamily="2" charset="-78"/>
              </a:rPr>
              <a:t>پژوهشگر یا پژوهشگران اصلی</a:t>
            </a:r>
            <a:r>
              <a:rPr lang="fa-IR" b="1" dirty="0">
                <a:cs typeface="B Nazanin" panose="00000400000000000000" pitchFamily="2" charset="-78"/>
              </a:rPr>
              <a:t>، </a:t>
            </a:r>
            <a:r>
              <a:rPr lang="fa-IR" b="1" dirty="0">
                <a:solidFill>
                  <a:srgbClr val="FF0000"/>
                </a:solidFill>
                <a:cs typeface="B Nazanin" panose="00000400000000000000" pitchFamily="2" charset="-78"/>
              </a:rPr>
              <a:t>فردی</a:t>
            </a:r>
            <a:r>
              <a:rPr lang="fa-IR" b="1" dirty="0">
                <a:cs typeface="B Nazanin" panose="00000400000000000000" pitchFamily="2" charset="-78"/>
              </a:rPr>
              <a:t> را که </a:t>
            </a:r>
            <a:r>
              <a:rPr lang="fa-IR" b="1" dirty="0">
                <a:solidFill>
                  <a:srgbClr val="FF0000"/>
                </a:solidFill>
                <a:cs typeface="B Nazanin" panose="00000400000000000000" pitchFamily="2" charset="-78"/>
              </a:rPr>
              <a:t>مسؤولیت کلیت مقاله </a:t>
            </a:r>
            <a:r>
              <a:rPr lang="fa-IR" b="1" dirty="0">
                <a:cs typeface="B Nazanin" panose="00000400000000000000" pitchFamily="2" charset="-78"/>
              </a:rPr>
              <a:t>را خواهد داشت، تعیین خواهند کرد</a:t>
            </a:r>
            <a:r>
              <a:rPr lang="fa-IR" b="1" dirty="0" smtClean="0">
                <a:cs typeface="B Nazanin" panose="00000400000000000000" pitchFamily="2" charset="-78"/>
              </a:rPr>
              <a:t>.</a:t>
            </a:r>
          </a:p>
          <a:p>
            <a:pPr marL="0" indent="0" algn="just" rtl="1">
              <a:buNone/>
            </a:pPr>
            <a:r>
              <a:rPr lang="fa-IR" b="1" dirty="0">
                <a:cs typeface="B Nazanin" panose="00000400000000000000" pitchFamily="2" charset="-78"/>
              </a:rPr>
              <a:t>ماده‌ی 6-1) </a:t>
            </a:r>
            <a:r>
              <a:rPr lang="fa-IR" b="1" dirty="0">
                <a:solidFill>
                  <a:srgbClr val="FF0000"/>
                </a:solidFill>
                <a:cs typeface="B Nazanin" panose="00000400000000000000" pitchFamily="2" charset="-78"/>
              </a:rPr>
              <a:t>ترتیب نامها </a:t>
            </a:r>
            <a:r>
              <a:rPr lang="fa-IR" b="1" dirty="0">
                <a:cs typeface="B Nazanin" panose="00000400000000000000" pitchFamily="2" charset="-78"/>
              </a:rPr>
              <a:t>در بخش نویسندگان مقاله </a:t>
            </a:r>
            <a:r>
              <a:rPr lang="fa-IR" b="1" dirty="0">
                <a:solidFill>
                  <a:srgbClr val="FF0000"/>
                </a:solidFill>
                <a:cs typeface="B Nazanin" panose="00000400000000000000" pitchFamily="2" charset="-78"/>
              </a:rPr>
              <a:t>براساس میزان مشارکت </a:t>
            </a:r>
            <a:r>
              <a:rPr lang="fa-IR" b="1" dirty="0">
                <a:cs typeface="B Nazanin" panose="00000400000000000000" pitchFamily="2" charset="-78"/>
              </a:rPr>
              <a:t>هر یک از افراد و از طریق توافق جمعی آنان مشخص می‌گردد. فردی که بیشترین سهم را در مطالعه و نگارش دست‌نوشته داشته است، نویسنده‌ی اول خواهد بود.</a:t>
            </a:r>
          </a:p>
          <a:p>
            <a:pPr marL="0" indent="0" algn="just" rtl="1">
              <a:buNone/>
            </a:pPr>
            <a:r>
              <a:rPr lang="fa-IR" b="1" dirty="0">
                <a:cs typeface="B Nazanin" panose="00000400000000000000" pitchFamily="2" charset="-78"/>
              </a:rPr>
              <a:t>تبصره: </a:t>
            </a:r>
            <a:r>
              <a:rPr lang="fa-IR" b="1" dirty="0">
                <a:solidFill>
                  <a:srgbClr val="FF0000"/>
                </a:solidFill>
                <a:cs typeface="B Nazanin" panose="00000400000000000000" pitchFamily="2" charset="-78"/>
              </a:rPr>
              <a:t>جایگاه یا سطح علمی نویسندگان </a:t>
            </a:r>
            <a:r>
              <a:rPr lang="fa-IR" b="1" dirty="0">
                <a:cs typeface="B Nazanin" panose="00000400000000000000" pitchFamily="2" charset="-78"/>
              </a:rPr>
              <a:t>مقاله تأثیری در ترتیب نام نویسندگان نخواهد داشت.</a:t>
            </a:r>
          </a:p>
          <a:p>
            <a:pPr marL="0" indent="0" algn="just" rtl="1">
              <a:buNone/>
            </a:pPr>
            <a:endParaRPr lang="fa-IR" b="1" dirty="0">
              <a:cs typeface="B Nazanin" panose="00000400000000000000" pitchFamily="2" charset="-78"/>
            </a:endParaRPr>
          </a:p>
          <a:p>
            <a:pPr marL="0" indent="0" algn="just" rtl="1">
              <a:buNone/>
            </a:pPr>
            <a:endParaRPr lang="fa-IR" b="1" dirty="0" smtClean="0">
              <a:cs typeface="B Nazanin" panose="00000400000000000000" pitchFamily="2" charset="-78"/>
            </a:endParaRP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37</a:t>
            </a:fld>
            <a:endParaRPr lang="en-US"/>
          </a:p>
        </p:txBody>
      </p:sp>
      <p:sp>
        <p:nvSpPr>
          <p:cNvPr id="4" name="Date Placeholder 3"/>
          <p:cNvSpPr>
            <a:spLocks noGrp="1"/>
          </p:cNvSpPr>
          <p:nvPr>
            <p:ph type="dt" sz="half" idx="12"/>
          </p:nvPr>
        </p:nvSpPr>
        <p:spPr/>
        <p:txBody>
          <a:bodyPr/>
          <a:lstStyle/>
          <a:p>
            <a:fld id="{77C3667E-35EC-44A1-897D-003418A178D4}" type="datetime3">
              <a:rPr lang="en-US" smtClean="0"/>
              <a:t>2 November 2016</a:t>
            </a:fld>
            <a:endParaRPr lang="en-US"/>
          </a:p>
        </p:txBody>
      </p:sp>
      <p:grpSp>
        <p:nvGrpSpPr>
          <p:cNvPr id="10" name="Group 9"/>
          <p:cNvGrpSpPr/>
          <p:nvPr/>
        </p:nvGrpSpPr>
        <p:grpSpPr>
          <a:xfrm>
            <a:off x="10721135" y="1"/>
            <a:ext cx="1470865" cy="570154"/>
            <a:chOff x="3331698" y="0"/>
            <a:chExt cx="1470865" cy="1272471"/>
          </a:xfrm>
          <a:solidFill>
            <a:schemeClr val="bg2"/>
          </a:solidFill>
          <a:scene3d>
            <a:camera prst="orthographicFront"/>
            <a:lightRig rig="threePt" dir="t">
              <a:rot lat="0" lon="0" rev="7500000"/>
            </a:lightRig>
          </a:scene3d>
        </p:grpSpPr>
        <p:sp>
          <p:nvSpPr>
            <p:cNvPr id="12" name="Hexagon 11"/>
            <p:cNvSpPr/>
            <p:nvPr/>
          </p:nvSpPr>
          <p:spPr>
            <a:xfrm>
              <a:off x="3331698" y="0"/>
              <a:ext cx="1470865" cy="1272471"/>
            </a:xfrm>
            <a:prstGeom prst="hexagon">
              <a:avLst>
                <a:gd name="adj" fmla="val 28570"/>
                <a:gd name="vf" fmla="val 11547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16" name="Hexagon 4"/>
            <p:cNvSpPr/>
            <p:nvPr/>
          </p:nvSpPr>
          <p:spPr>
            <a:xfrm>
              <a:off x="3575452" y="210876"/>
              <a:ext cx="983357" cy="850719"/>
            </a:xfrm>
            <a:prstGeom prst="rect">
              <a:avLst/>
            </a:prstGeom>
            <a:grpFill/>
            <a:ln>
              <a:noFill/>
            </a:ln>
            <a:effectLst/>
            <a:sp3d/>
          </p:spPr>
          <p:txBody>
            <a:bodyPr spcFirstLastPara="0" vert="horz" wrap="square" lIns="26670" tIns="26670" rIns="2667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a-IR" sz="2100" b="1" i="0" u="none" strike="noStrike" kern="1200" cap="none" spc="0" normalizeH="0" baseline="0" noProof="0" dirty="0" smtClean="0">
                  <a:ln>
                    <a:noFill/>
                  </a:ln>
                  <a:solidFill>
                    <a:srgbClr val="FFFF00"/>
                  </a:solidFill>
                  <a:effectLst/>
                  <a:uLnTx/>
                  <a:uFillTx/>
                  <a:latin typeface="Arial"/>
                  <a:ea typeface="+mn-ea"/>
                  <a:cs typeface="Arial"/>
                </a:rPr>
                <a:t> اسامی نویسندگان</a:t>
              </a:r>
              <a:endParaRPr kumimoji="0" lang="en-US" sz="2100" b="1" i="0" u="none" strike="noStrike" kern="1200" cap="none" spc="0" normalizeH="0" baseline="0" noProof="0" dirty="0">
                <a:ln>
                  <a:noFill/>
                </a:ln>
                <a:solidFill>
                  <a:srgbClr val="FFFF00"/>
                </a:solidFill>
                <a:effectLst/>
                <a:uLnTx/>
                <a:uFillTx/>
                <a:latin typeface="Arial"/>
                <a:ea typeface="+mn-ea"/>
                <a:cs typeface="Arial"/>
              </a:endParaRPr>
            </a:p>
          </p:txBody>
        </p:sp>
      </p:grpSp>
    </p:spTree>
    <p:extLst>
      <p:ext uri="{BB962C8B-B14F-4D97-AF65-F5344CB8AC3E}">
        <p14:creationId xmlns:p14="http://schemas.microsoft.com/office/powerpoint/2010/main" val="1310761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9556" y="342108"/>
            <a:ext cx="10363200" cy="1143000"/>
          </a:xfrm>
        </p:spPr>
        <p:txBody>
          <a:bodyPr>
            <a:normAutofit/>
          </a:bodyPr>
          <a:lstStyle/>
          <a:p>
            <a:pPr algn="ctr" rtl="1"/>
            <a:r>
              <a:rPr lang="fa-IR" sz="1800" i="1" dirty="0">
                <a:ln w="0"/>
                <a:solidFill>
                  <a:schemeClr val="bg2"/>
                </a:solidFill>
                <a:cs typeface="B Titr" panose="00000700000000000000" pitchFamily="2" charset="-78"/>
              </a:rPr>
              <a:t>راهنمای کشوری اخلاق در انتشار آثار پژوهشی علوم </a:t>
            </a:r>
            <a:r>
              <a:rPr lang="fa-IR" sz="1800" i="1" dirty="0" smtClean="0">
                <a:ln w="0"/>
                <a:solidFill>
                  <a:schemeClr val="bg2"/>
                </a:solidFill>
                <a:cs typeface="B Titr" panose="00000700000000000000" pitchFamily="2" charset="-78"/>
              </a:rPr>
              <a:t>پزشکی فصل اول: </a:t>
            </a:r>
            <a:r>
              <a:rPr lang="fa-IR" sz="2800" dirty="0">
                <a:ln w="0"/>
                <a:solidFill>
                  <a:schemeClr val="bg2"/>
                </a:solidFill>
                <a:cs typeface="B Titr" panose="00000700000000000000" pitchFamily="2" charset="-78"/>
              </a:rPr>
              <a:t/>
            </a:r>
            <a:br>
              <a:rPr lang="fa-IR" sz="2800" dirty="0">
                <a:ln w="0"/>
                <a:solidFill>
                  <a:schemeClr val="bg2"/>
                </a:solidFill>
                <a:cs typeface="B Titr" panose="00000700000000000000" pitchFamily="2" charset="-78"/>
              </a:rPr>
            </a:br>
            <a:r>
              <a:rPr lang="fa-IR" sz="2800" dirty="0">
                <a:ln w="0"/>
                <a:solidFill>
                  <a:schemeClr val="bg2"/>
                </a:solidFill>
                <a:cs typeface="B Titr" panose="00000700000000000000" pitchFamily="2" charset="-78"/>
              </a:rPr>
              <a:t>اسامی نویسندگان</a:t>
            </a:r>
            <a:endParaRPr lang="en-US" sz="2800"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just" rtl="1">
              <a:buNone/>
            </a:pPr>
            <a:endParaRPr lang="fa-IR" b="1" dirty="0">
              <a:cs typeface="B Nazanin" panose="00000400000000000000" pitchFamily="2" charset="-78"/>
            </a:endParaRPr>
          </a:p>
          <a:p>
            <a:pPr marL="0" indent="0" algn="just" rtl="1">
              <a:buNone/>
            </a:pPr>
            <a:r>
              <a:rPr lang="fa-IR" b="1" dirty="0">
                <a:cs typeface="B Nazanin" panose="00000400000000000000" pitchFamily="2" charset="-78"/>
              </a:rPr>
              <a:t>ماده‌ی7-1) عدم توافق نویسندگان در مورد </a:t>
            </a:r>
            <a:r>
              <a:rPr lang="fa-IR" b="1" dirty="0">
                <a:solidFill>
                  <a:srgbClr val="FF0000"/>
                </a:solidFill>
                <a:cs typeface="B Nazanin" panose="00000400000000000000" pitchFamily="2" charset="-78"/>
              </a:rPr>
              <a:t>ترتیب نامشان </a:t>
            </a:r>
            <a:r>
              <a:rPr lang="fa-IR" b="1" dirty="0">
                <a:cs typeface="B Nazanin" panose="00000400000000000000" pitchFamily="2" charset="-78"/>
              </a:rPr>
              <a:t>در مقاله به </a:t>
            </a:r>
            <a:r>
              <a:rPr lang="fa-IR" b="1" dirty="0">
                <a:solidFill>
                  <a:srgbClr val="FF0000"/>
                </a:solidFill>
                <a:cs typeface="B Nazanin" panose="00000400000000000000" pitchFamily="2" charset="-78"/>
              </a:rPr>
              <a:t>درخواست</a:t>
            </a:r>
            <a:r>
              <a:rPr lang="fa-IR" b="1" dirty="0">
                <a:cs typeface="B Nazanin" panose="00000400000000000000" pitchFamily="2" charset="-78"/>
              </a:rPr>
              <a:t> هر یک از ایشان در شورای پژوهشی دپارتمان، مرکز تحقیقات، دانشکده یا مؤسسه‌ی محل اجرای طرح مربوطه مطرح می‌گردد و </a:t>
            </a:r>
            <a:r>
              <a:rPr lang="fa-IR" b="1" dirty="0">
                <a:solidFill>
                  <a:srgbClr val="FF0000"/>
                </a:solidFill>
                <a:cs typeface="B Nazanin" panose="00000400000000000000" pitchFamily="2" charset="-78"/>
              </a:rPr>
              <a:t>اتخاذ تصمیم </a:t>
            </a:r>
            <a:r>
              <a:rPr lang="fa-IR" b="1" dirty="0">
                <a:cs typeface="B Nazanin" panose="00000400000000000000" pitchFamily="2" charset="-78"/>
              </a:rPr>
              <a:t>می‌شود.</a:t>
            </a:r>
          </a:p>
          <a:p>
            <a:pPr marL="0" indent="0" algn="just" rtl="1">
              <a:buNone/>
            </a:pPr>
            <a:r>
              <a:rPr lang="fa-IR" b="1" dirty="0">
                <a:cs typeface="B Nazanin" panose="00000400000000000000" pitchFamily="2" charset="-78"/>
              </a:rPr>
              <a:t>ماده‌ی 8-1) نام کلیه‌‌ی افرادی که سهمی قابل توجهی در اجرای مطالعه یا نگارش مقاله داشته‌اند اما معیارهای درج نام در بخش نویسندگان مقاله را ندارند، در بخش </a:t>
            </a:r>
            <a:r>
              <a:rPr lang="fa-IR" b="1" dirty="0">
                <a:solidFill>
                  <a:srgbClr val="FF0000"/>
                </a:solidFill>
                <a:cs typeface="B Nazanin" panose="00000400000000000000" pitchFamily="2" charset="-78"/>
              </a:rPr>
              <a:t>تقدیر و تشکر </a:t>
            </a:r>
            <a:r>
              <a:rPr lang="fa-IR" b="1" dirty="0">
                <a:cs typeface="B Nazanin" panose="00000400000000000000" pitchFamily="2" charset="-78"/>
              </a:rPr>
              <a:t>با ذکر نوع مشارکت، آورده می‌شود.</a:t>
            </a:r>
          </a:p>
          <a:p>
            <a:pPr marL="0" indent="0" algn="just" rtl="1">
              <a:buNone/>
            </a:pPr>
            <a:r>
              <a:rPr lang="fa-IR" b="1" dirty="0">
                <a:cs typeface="B Nazanin" panose="00000400000000000000" pitchFamily="2" charset="-78"/>
              </a:rPr>
              <a:t>ماده‌ی 9-1) </a:t>
            </a:r>
            <a:r>
              <a:rPr lang="fa-IR" b="1" dirty="0">
                <a:solidFill>
                  <a:srgbClr val="FF0000"/>
                </a:solidFill>
                <a:cs typeface="B Nazanin" panose="00000400000000000000" pitchFamily="2" charset="-78"/>
              </a:rPr>
              <a:t>ذکر انتساب غیرواقعی (صوری) </a:t>
            </a:r>
            <a:r>
              <a:rPr lang="fa-IR" b="1" dirty="0">
                <a:cs typeface="B Nazanin" panose="00000400000000000000" pitchFamily="2" charset="-78"/>
              </a:rPr>
              <a:t>به مؤسسه، مرکز یا دپارتمانی که نقشی در اصل پژوهش مربوطه یا در فعالیت حرفه‌ای فرد نویسنده ندارد،</a:t>
            </a:r>
            <a:r>
              <a:rPr lang="fa-IR" b="1" dirty="0">
                <a:solidFill>
                  <a:srgbClr val="FF0000"/>
                </a:solidFill>
                <a:cs typeface="B Nazanin" panose="00000400000000000000" pitchFamily="2" charset="-78"/>
              </a:rPr>
              <a:t> نادرست </a:t>
            </a:r>
            <a:r>
              <a:rPr lang="fa-IR" b="1" dirty="0">
                <a:cs typeface="B Nazanin" panose="00000400000000000000" pitchFamily="2" charset="-78"/>
              </a:rPr>
              <a:t>است.</a:t>
            </a:r>
          </a:p>
          <a:p>
            <a:pPr marL="0" indent="0" algn="just" rtl="1">
              <a:buNone/>
            </a:pPr>
            <a:endParaRPr lang="fa-IR" b="1" dirty="0" smtClean="0">
              <a:cs typeface="B Nazanin" panose="00000400000000000000" pitchFamily="2" charset="-78"/>
            </a:endParaRP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38</a:t>
            </a:fld>
            <a:endParaRPr lang="en-US"/>
          </a:p>
        </p:txBody>
      </p:sp>
      <p:sp>
        <p:nvSpPr>
          <p:cNvPr id="4" name="Date Placeholder 3"/>
          <p:cNvSpPr>
            <a:spLocks noGrp="1"/>
          </p:cNvSpPr>
          <p:nvPr>
            <p:ph type="dt" sz="half" idx="12"/>
          </p:nvPr>
        </p:nvSpPr>
        <p:spPr/>
        <p:txBody>
          <a:bodyPr/>
          <a:lstStyle/>
          <a:p>
            <a:fld id="{BC4BA74B-3BEA-423C-9A03-F8378EE573C7}" type="datetime3">
              <a:rPr lang="en-US" smtClean="0"/>
              <a:t>2 November 2016</a:t>
            </a:fld>
            <a:endParaRPr lang="en-US"/>
          </a:p>
        </p:txBody>
      </p:sp>
      <p:grpSp>
        <p:nvGrpSpPr>
          <p:cNvPr id="10" name="Group 9"/>
          <p:cNvGrpSpPr/>
          <p:nvPr/>
        </p:nvGrpSpPr>
        <p:grpSpPr>
          <a:xfrm>
            <a:off x="10721135" y="1"/>
            <a:ext cx="1470865" cy="570154"/>
            <a:chOff x="3331698" y="0"/>
            <a:chExt cx="1470865" cy="1272471"/>
          </a:xfrm>
          <a:solidFill>
            <a:schemeClr val="bg2"/>
          </a:solidFill>
          <a:scene3d>
            <a:camera prst="orthographicFront"/>
            <a:lightRig rig="threePt" dir="t">
              <a:rot lat="0" lon="0" rev="7500000"/>
            </a:lightRig>
          </a:scene3d>
        </p:grpSpPr>
        <p:sp>
          <p:nvSpPr>
            <p:cNvPr id="11" name="Hexagon 10"/>
            <p:cNvSpPr/>
            <p:nvPr/>
          </p:nvSpPr>
          <p:spPr>
            <a:xfrm>
              <a:off x="3331698" y="0"/>
              <a:ext cx="1470865" cy="1272471"/>
            </a:xfrm>
            <a:prstGeom prst="hexagon">
              <a:avLst>
                <a:gd name="adj" fmla="val 28570"/>
                <a:gd name="vf" fmla="val 11547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15" name="Hexagon 4"/>
            <p:cNvSpPr/>
            <p:nvPr/>
          </p:nvSpPr>
          <p:spPr>
            <a:xfrm>
              <a:off x="3575452" y="210876"/>
              <a:ext cx="983357" cy="850719"/>
            </a:xfrm>
            <a:prstGeom prst="rect">
              <a:avLst/>
            </a:prstGeom>
            <a:grpFill/>
            <a:ln>
              <a:noFill/>
            </a:ln>
            <a:effectLst/>
            <a:sp3d/>
          </p:spPr>
          <p:txBody>
            <a:bodyPr spcFirstLastPara="0" vert="horz" wrap="square" lIns="26670" tIns="26670" rIns="26670" bIns="26670"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a-IR" sz="2100" b="1" i="0" u="none" strike="noStrike" kern="1200" cap="none" spc="0" normalizeH="0" baseline="0" noProof="0" dirty="0" smtClean="0">
                  <a:ln>
                    <a:noFill/>
                  </a:ln>
                  <a:solidFill>
                    <a:srgbClr val="FFFF00"/>
                  </a:solidFill>
                  <a:effectLst/>
                  <a:uLnTx/>
                  <a:uFillTx/>
                  <a:latin typeface="Arial"/>
                  <a:ea typeface="+mn-ea"/>
                  <a:cs typeface="Arial"/>
                </a:rPr>
                <a:t> اسامی نویسندگان</a:t>
              </a:r>
              <a:endParaRPr kumimoji="0" lang="en-US" sz="2100" b="1" i="0" u="none" strike="noStrike" kern="1200" cap="none" spc="0" normalizeH="0" baseline="0" noProof="0" dirty="0">
                <a:ln>
                  <a:noFill/>
                </a:ln>
                <a:solidFill>
                  <a:srgbClr val="FFFF00"/>
                </a:solidFill>
                <a:effectLst/>
                <a:uLnTx/>
                <a:uFillTx/>
                <a:latin typeface="Arial"/>
                <a:ea typeface="+mn-ea"/>
                <a:cs typeface="Arial"/>
              </a:endParaRPr>
            </a:p>
          </p:txBody>
        </p:sp>
      </p:grpSp>
    </p:spTree>
    <p:extLst>
      <p:ext uri="{BB962C8B-B14F-4D97-AF65-F5344CB8AC3E}">
        <p14:creationId xmlns:p14="http://schemas.microsoft.com/office/powerpoint/2010/main" val="3385350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9762"/>
            <a:ext cx="9470313" cy="914400"/>
          </a:xfrm>
        </p:spPr>
        <p:txBody>
          <a:bodyPr/>
          <a:lstStyle/>
          <a:p>
            <a:pPr algn="ctr" rtl="1"/>
            <a:r>
              <a:rPr lang="fa-IR" sz="4000" b="1" dirty="0" smtClean="0">
                <a:ln w="0"/>
                <a:solidFill>
                  <a:schemeClr val="bg2"/>
                </a:solidFill>
                <a:cs typeface="B Titr" panose="00000700000000000000" pitchFamily="2" charset="-78"/>
              </a:rPr>
              <a:t>مسایل مربوط به نویسنده(گان)</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39</a:t>
            </a:fld>
            <a:endParaRPr lang="en-US"/>
          </a:p>
        </p:txBody>
      </p:sp>
      <p:sp>
        <p:nvSpPr>
          <p:cNvPr id="4" name="Date Placeholder 3"/>
          <p:cNvSpPr>
            <a:spLocks noGrp="1"/>
          </p:cNvSpPr>
          <p:nvPr>
            <p:ph type="dt" sz="half" idx="12"/>
          </p:nvPr>
        </p:nvSpPr>
        <p:spPr/>
        <p:txBody>
          <a:bodyPr/>
          <a:lstStyle/>
          <a:p>
            <a:fld id="{C8A8D1F4-C50C-4156-9421-E6D662F69EA4}"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879897221"/>
              </p:ext>
            </p:extLst>
          </p:nvPr>
        </p:nvGraphicFramePr>
        <p:xfrm>
          <a:off x="1483359" y="1254162"/>
          <a:ext cx="9801413" cy="485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94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46386"/>
          </a:xfrm>
        </p:spPr>
        <p:txBody>
          <a:bodyPr/>
          <a:lstStyle/>
          <a:p>
            <a:pPr algn="ctr"/>
            <a:r>
              <a:rPr lang="fa-IR" dirty="0" smtClean="0">
                <a:solidFill>
                  <a:schemeClr val="bg2"/>
                </a:solidFill>
                <a:cs typeface="B Titr" panose="00000700000000000000" pitchFamily="2" charset="-78"/>
              </a:rPr>
              <a:t> مقدمه </a:t>
            </a:r>
            <a:r>
              <a:rPr lang="fa-IR" dirty="0">
                <a:solidFill>
                  <a:schemeClr val="bg2"/>
                </a:solidFill>
                <a:cs typeface="B Titr" panose="00000700000000000000" pitchFamily="2" charset="-78"/>
              </a:rPr>
              <a:t>ای بر جامعه شناسی علم</a:t>
            </a:r>
            <a:endParaRPr lang="en-US" dirty="0">
              <a:solidFill>
                <a:schemeClr val="bg2"/>
              </a:solidFill>
              <a:cs typeface="B Titr" panose="00000700000000000000" pitchFamily="2" charset="-78"/>
            </a:endParaRPr>
          </a:p>
        </p:txBody>
      </p:sp>
      <p:sp>
        <p:nvSpPr>
          <p:cNvPr id="3" name="Content Placeholder 2"/>
          <p:cNvSpPr>
            <a:spLocks noGrp="1"/>
          </p:cNvSpPr>
          <p:nvPr>
            <p:ph idx="1"/>
          </p:nvPr>
        </p:nvSpPr>
        <p:spPr>
          <a:xfrm>
            <a:off x="609600" y="1103586"/>
            <a:ext cx="10972800" cy="4763814"/>
          </a:xfrm>
        </p:spPr>
        <p:txBody>
          <a:bodyPr/>
          <a:lstStyle/>
          <a:p>
            <a:pPr algn="just" rtl="1"/>
            <a:r>
              <a:rPr lang="fa-IR" b="1" dirty="0">
                <a:cs typeface="B Nazanin" panose="00000400000000000000" pitchFamily="2" charset="-78"/>
              </a:rPr>
              <a:t>دو تعریف برای جامعه شناسی علم </a:t>
            </a:r>
            <a:r>
              <a:rPr lang="fa-IR" dirty="0" smtClean="0">
                <a:cs typeface="B Nazanin" panose="00000400000000000000" pitchFamily="2" charset="-78"/>
              </a:rPr>
              <a:t> </a:t>
            </a:r>
          </a:p>
          <a:p>
            <a:pPr algn="just" rtl="1"/>
            <a:r>
              <a:rPr lang="fa-IR" dirty="0">
                <a:cs typeface="B Nazanin" panose="00000400000000000000" pitchFamily="2" charset="-78"/>
              </a:rPr>
              <a:t>علم به عنوان یک فعالیت اجتماعی موضوع جامعه شناسی علم به عنوان یکی از شاخه‌های جامعه‌شناسی است که به موقعیت اجتماعی ، ساختارهای اجتماعی علم ، فرایندهای فعالیت علمی و  تأثیرات اجتماعی آن می‌پردازد. </a:t>
            </a:r>
            <a:endParaRPr lang="fa-IR" dirty="0" smtClean="0">
              <a:cs typeface="B Nazanin" panose="00000400000000000000" pitchFamily="2" charset="-78"/>
            </a:endParaRPr>
          </a:p>
          <a:p>
            <a:pPr algn="just" rtl="1"/>
            <a:r>
              <a:rPr lang="fa-IR" dirty="0" smtClean="0">
                <a:cs typeface="B Nazanin" panose="00000400000000000000" pitchFamily="2" charset="-78"/>
              </a:rPr>
              <a:t>دو </a:t>
            </a:r>
            <a:r>
              <a:rPr lang="fa-IR" dirty="0">
                <a:cs typeface="B Nazanin" panose="00000400000000000000" pitchFamily="2" charset="-78"/>
              </a:rPr>
              <a:t>تعریف برای جامعه شناسی علم مطح می باشد  </a:t>
            </a:r>
            <a:endParaRPr lang="fa-IR" dirty="0" smtClean="0">
              <a:cs typeface="B Nazanin" panose="00000400000000000000" pitchFamily="2" charset="-78"/>
            </a:endParaRPr>
          </a:p>
          <a:p>
            <a:pPr lvl="1" algn="just" rtl="1"/>
            <a:r>
              <a:rPr lang="fa-IR" dirty="0" smtClean="0">
                <a:cs typeface="B Nazanin" panose="00000400000000000000" pitchFamily="2" charset="-78"/>
              </a:rPr>
              <a:t>یکی </a:t>
            </a:r>
            <a:r>
              <a:rPr lang="fa-IR" dirty="0">
                <a:cs typeface="B Nazanin" panose="00000400000000000000" pitchFamily="2" charset="-78"/>
              </a:rPr>
              <a:t>تعریف کلاسیک است که عبارت است از مطالعه و بررسی رابطه بین </a:t>
            </a:r>
            <a:r>
              <a:rPr lang="fa-IR" dirty="0">
                <a:solidFill>
                  <a:srgbClr val="FF0000"/>
                </a:solidFill>
                <a:cs typeface="B Nazanin" panose="00000400000000000000" pitchFamily="2" charset="-78"/>
              </a:rPr>
              <a:t>فضای علم </a:t>
            </a:r>
            <a:r>
              <a:rPr lang="fa-IR" dirty="0">
                <a:cs typeface="B Nazanin" panose="00000400000000000000" pitchFamily="2" charset="-78"/>
              </a:rPr>
              <a:t>(شامل عناصری از قبیل: دانشمندان، نهادهای آموزشی و پژوهشی، مؤسسات علمی، دانشگاهها، کتابخانه ها و همین طور هنجارهای علمی، جو علمی و...) و </a:t>
            </a:r>
            <a:r>
              <a:rPr lang="fa-IR" dirty="0">
                <a:solidFill>
                  <a:srgbClr val="FF0000"/>
                </a:solidFill>
                <a:cs typeface="B Nazanin" panose="00000400000000000000" pitchFamily="2" charset="-78"/>
              </a:rPr>
              <a:t>جامعه</a:t>
            </a:r>
            <a:r>
              <a:rPr lang="fa-IR" dirty="0">
                <a:cs typeface="B Nazanin" panose="00000400000000000000" pitchFamily="2" charset="-78"/>
              </a:rPr>
              <a:t> (با اجزاء آن مثل: افراد، امکانات اقتصادی - اجتماعی، نهادهای سیاسی - دینی، پارامترهای تاریخی، نظامی، فکری و غیر آن).  </a:t>
            </a:r>
            <a:endParaRPr lang="fa-IR" dirty="0" smtClean="0">
              <a:cs typeface="B Nazanin" panose="00000400000000000000" pitchFamily="2" charset="-78"/>
            </a:endParaRPr>
          </a:p>
          <a:p>
            <a:pPr lvl="1" algn="just" rtl="1"/>
            <a:r>
              <a:rPr lang="fa-IR" dirty="0" smtClean="0">
                <a:cs typeface="B Nazanin" panose="00000400000000000000" pitchFamily="2" charset="-78"/>
              </a:rPr>
              <a:t>تعریف </a:t>
            </a:r>
            <a:r>
              <a:rPr lang="fa-IR" dirty="0">
                <a:cs typeface="B Nazanin" panose="00000400000000000000" pitchFamily="2" charset="-78"/>
              </a:rPr>
              <a:t>دوم تعریف</a:t>
            </a:r>
            <a:r>
              <a:rPr lang="fa-IR" dirty="0">
                <a:solidFill>
                  <a:srgbClr val="FF0000"/>
                </a:solidFill>
                <a:cs typeface="B Nazanin" panose="00000400000000000000" pitchFamily="2" charset="-78"/>
              </a:rPr>
              <a:t> سیستمی </a:t>
            </a:r>
            <a:r>
              <a:rPr lang="fa-IR" dirty="0">
                <a:cs typeface="B Nazanin" panose="00000400000000000000" pitchFamily="2" charset="-78"/>
              </a:rPr>
              <a:t>از جامعه شناسی علم است که  </a:t>
            </a:r>
            <a:r>
              <a:rPr lang="fa-IR" dirty="0">
                <a:solidFill>
                  <a:srgbClr val="FF0000"/>
                </a:solidFill>
                <a:cs typeface="B Nazanin" panose="00000400000000000000" pitchFamily="2" charset="-78"/>
              </a:rPr>
              <a:t>فضای اجزاء علم به عنوان یک سیستم در نظر گرفته </a:t>
            </a:r>
            <a:r>
              <a:rPr lang="fa-IR" dirty="0">
                <a:cs typeface="B Nazanin" panose="00000400000000000000" pitchFamily="2" charset="-78"/>
              </a:rPr>
              <a:t>و به مطالعه و بررسی روابط جمعی بین عناصر این سیستم می پردازد. </a:t>
            </a:r>
            <a:endParaRPr lang="fa-IR" dirty="0" smtClean="0">
              <a:cs typeface="B Nazanin" panose="00000400000000000000" pitchFamily="2" charset="-78"/>
            </a:endParaRPr>
          </a:p>
          <a:p>
            <a:pPr algn="just" rtl="1"/>
            <a:r>
              <a:rPr lang="fa-IR" dirty="0" smtClean="0">
                <a:cs typeface="B Nazanin" panose="00000400000000000000" pitchFamily="2" charset="-78"/>
              </a:rPr>
              <a:t>مطالعات </a:t>
            </a:r>
            <a:r>
              <a:rPr lang="fa-IR" dirty="0">
                <a:cs typeface="B Nazanin" panose="00000400000000000000" pitchFamily="2" charset="-78"/>
              </a:rPr>
              <a:t>تاریخی رشد و نیز افول علم نشان می دهد که حرکت علم در جوامع مختلف به عوامل مهم اجتماعی مانند تمایز ساختاری و فرهنگی، نظام ارزشی، نیاز های ابزاری از علم، عوامل سیاسی-آموزشی، نظام انگیزشی و پاداش و شبکه های ارتباط علمی بستگی دارد.</a:t>
            </a:r>
            <a:endParaRPr lang="en-US"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4</a:t>
            </a:fld>
            <a:endParaRPr lang="en-GB" altLang="en-US">
              <a:solidFill>
                <a:srgbClr val="000000"/>
              </a:solidFill>
            </a:endParaRPr>
          </a:p>
        </p:txBody>
      </p:sp>
      <p:sp>
        <p:nvSpPr>
          <p:cNvPr id="6" name="Date Placeholder 5"/>
          <p:cNvSpPr>
            <a:spLocks noGrp="1"/>
          </p:cNvSpPr>
          <p:nvPr>
            <p:ph type="dt" sz="half" idx="12"/>
          </p:nvPr>
        </p:nvSpPr>
        <p:spPr/>
        <p:txBody>
          <a:bodyPr/>
          <a:lstStyle/>
          <a:p>
            <a:fld id="{51F6ED91-CA3D-4DFA-A4D2-81D5736BBFE8}"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44840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457200"/>
            <a:ext cx="10972800" cy="801445"/>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ششم: انتشارات همپوشان</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1-6) اگر یک نشریه‌ی چاپی یا الکترونیک دستنوشته‌ای را پیش از این منتشر کرده باشد یا در حال بررسی برای انتشار آن باشد، ارسال همان دستنوشته به نشریه‌ی دیگر یا انتشار مجدد آن نادرست است.</a:t>
            </a:r>
          </a:p>
          <a:p>
            <a:pPr lvl="1" algn="r" rtl="1"/>
            <a:r>
              <a:rPr lang="fa-IR" b="1" dirty="0">
                <a:cs typeface="B Nazanin" panose="00000400000000000000" pitchFamily="2" charset="-78"/>
              </a:rPr>
              <a:t>تبصره‌ی 1: اگر نویسنده(گان) دستنوشته‌ای که در یک نشریه‌ در دست بررسی برای انتشار است، تصمیم بگیرند، به هر دلیلی، آن دستنوشته را برای نشریه‌ی دیگری ارسال نمایند، باید ابتدا </a:t>
            </a:r>
            <a:r>
              <a:rPr lang="fa-IR" b="1" dirty="0">
                <a:solidFill>
                  <a:srgbClr val="FF0000"/>
                </a:solidFill>
                <a:cs typeface="B Nazanin" panose="00000400000000000000" pitchFamily="2" charset="-78"/>
              </a:rPr>
              <a:t>انصراف</a:t>
            </a:r>
            <a:r>
              <a:rPr lang="fa-IR" b="1" dirty="0">
                <a:cs typeface="B Nazanin" panose="00000400000000000000" pitchFamily="2" charset="-78"/>
              </a:rPr>
              <a:t> خود را از انتشار دستنوشته به صورت کتبی به نشریه‌ی اول اعلام نمایند. این کار حداکثر تا پیش از اعلام پذیرش دستنوشته برای انتشار در نشریه‌ی اول، امکان‌پذیر است.</a:t>
            </a:r>
          </a:p>
          <a:p>
            <a:pPr lvl="1" algn="r" rtl="1"/>
            <a:r>
              <a:rPr lang="fa-IR" b="1" dirty="0">
                <a:cs typeface="B Nazanin" panose="00000400000000000000" pitchFamily="2" charset="-78"/>
              </a:rPr>
              <a:t>تبصره‌ی 2: اگر سردبیران چند نشریه تصمیم بگیرند که به‌طور هم‌زمان یا مشترک دستنوشته‌ای را منتشر کنند، در صورتی‌که هدف از این اقدام تأمین سلامت جامعه باشد و نیز مراتب به‌طور شفاف به خوانندگان آن نشریات اطلاع‌رسانی شود، مشروط به رعایت کلیه‌ی حقوق مادی و معنوی مرتبط، این کار بلامانع است.</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40</a:t>
            </a:fld>
            <a:endParaRPr lang="en-US"/>
          </a:p>
        </p:txBody>
      </p:sp>
      <p:sp>
        <p:nvSpPr>
          <p:cNvPr id="4" name="Date Placeholder 3"/>
          <p:cNvSpPr>
            <a:spLocks noGrp="1"/>
          </p:cNvSpPr>
          <p:nvPr>
            <p:ph type="dt" sz="half" idx="12"/>
          </p:nvPr>
        </p:nvSpPr>
        <p:spPr/>
        <p:txBody>
          <a:bodyPr/>
          <a:lstStyle/>
          <a:p>
            <a:fld id="{2B2B0E27-BD5D-46AE-B21C-0BD396FCA55C}" type="datetime3">
              <a:rPr lang="en-US" smtClean="0"/>
              <a:t>2 November 2016</a:t>
            </a:fld>
            <a:endParaRPr lang="en-US"/>
          </a:p>
        </p:txBody>
      </p:sp>
      <p:grpSp>
        <p:nvGrpSpPr>
          <p:cNvPr id="11" name="Group 10"/>
          <p:cNvGrpSpPr/>
          <p:nvPr/>
        </p:nvGrpSpPr>
        <p:grpSpPr>
          <a:xfrm>
            <a:off x="10721135" y="0"/>
            <a:ext cx="1470865" cy="512463"/>
            <a:chOff x="4680652" y="2321264"/>
            <a:chExt cx="1470865" cy="1272471"/>
          </a:xfrm>
          <a:solidFill>
            <a:srgbClr val="FF0000"/>
          </a:solidFill>
          <a:scene3d>
            <a:camera prst="orthographicFront"/>
            <a:lightRig rig="threePt" dir="t">
              <a:rot lat="0" lon="0" rev="7500000"/>
            </a:lightRig>
          </a:scene3d>
        </p:grpSpPr>
        <p:sp>
          <p:nvSpPr>
            <p:cNvPr id="12" name="Hexagon 11"/>
            <p:cNvSpPr/>
            <p:nvPr/>
          </p:nvSpPr>
          <p:spPr>
            <a:xfrm>
              <a:off x="4680652" y="2321264"/>
              <a:ext cx="1470865" cy="1272471"/>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hemeClr val="accent3">
                <a:hueOff val="3029567"/>
                <a:satOff val="18270"/>
                <a:lumOff val="-11077"/>
                <a:alphaOff val="0"/>
              </a:schemeClr>
            </a:fillRef>
            <a:effectRef idx="2">
              <a:schemeClr val="accent3">
                <a:hueOff val="3029567"/>
                <a:satOff val="18270"/>
                <a:lumOff val="-11077"/>
                <a:alphaOff val="0"/>
              </a:schemeClr>
            </a:effectRef>
            <a:fontRef idx="minor">
              <a:schemeClr val="lt1"/>
            </a:fontRef>
          </p:style>
        </p:sp>
        <p:sp>
          <p:nvSpPr>
            <p:cNvPr id="13" name="Hexagon 4"/>
            <p:cNvSpPr/>
            <p:nvPr/>
          </p:nvSpPr>
          <p:spPr>
            <a:xfrm>
              <a:off x="4924406" y="2532140"/>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b="1" kern="1200" dirty="0" smtClean="0">
                  <a:solidFill>
                    <a:schemeClr val="tx1"/>
                  </a:solidFill>
                </a:rPr>
                <a:t>انتشار همپوشان</a:t>
              </a:r>
              <a:endParaRPr lang="en-US" b="1" kern="1200" dirty="0">
                <a:solidFill>
                  <a:schemeClr val="tx1"/>
                </a:solidFill>
              </a:endParaRPr>
            </a:p>
          </p:txBody>
        </p:sp>
      </p:grpSp>
    </p:spTree>
    <p:extLst>
      <p:ext uri="{BB962C8B-B14F-4D97-AF65-F5344CB8AC3E}">
        <p14:creationId xmlns:p14="http://schemas.microsoft.com/office/powerpoint/2010/main" val="291255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457200"/>
            <a:ext cx="10972800" cy="937509"/>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ششم: انتشارات همپوشان</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2-6) ارسال دستنوشته‌ای که حاوی حجم قابل توجهی از یک مقاله‌ی منتشر شده یا در حال بررسی باشد، برای بررسی جهت انتشار به عنوان مقاله‌ی علمی - پژوهشی </a:t>
            </a:r>
            <a:r>
              <a:rPr lang="fa-IR" b="1" dirty="0">
                <a:solidFill>
                  <a:srgbClr val="FF0000"/>
                </a:solidFill>
                <a:cs typeface="B Nazanin" panose="00000400000000000000" pitchFamily="2" charset="-78"/>
              </a:rPr>
              <a:t>نادرست </a:t>
            </a:r>
            <a:r>
              <a:rPr lang="fa-IR" b="1" dirty="0">
                <a:cs typeface="B Nazanin" panose="00000400000000000000" pitchFamily="2" charset="-78"/>
              </a:rPr>
              <a:t>است، حتی اگر به مقاله‌ی قبلی </a:t>
            </a:r>
            <a:r>
              <a:rPr lang="fa-IR" b="1" dirty="0">
                <a:solidFill>
                  <a:srgbClr val="FF0000"/>
                </a:solidFill>
                <a:cs typeface="B Nazanin" panose="00000400000000000000" pitchFamily="2" charset="-78"/>
              </a:rPr>
              <a:t>ارجاع</a:t>
            </a:r>
            <a:r>
              <a:rPr lang="fa-IR" b="1" dirty="0">
                <a:cs typeface="B Nazanin" panose="00000400000000000000" pitchFamily="2" charset="-78"/>
              </a:rPr>
              <a:t> داده باشد و یا مقاله‌ی قبلی به نویسنده(گان) همین دستنوشته </a:t>
            </a:r>
            <a:r>
              <a:rPr lang="fa-IR" b="1" dirty="0">
                <a:solidFill>
                  <a:srgbClr val="FF0000"/>
                </a:solidFill>
                <a:cs typeface="B Nazanin" panose="00000400000000000000" pitchFamily="2" charset="-78"/>
              </a:rPr>
              <a:t>تعلق</a:t>
            </a:r>
            <a:r>
              <a:rPr lang="fa-IR" b="1" dirty="0">
                <a:cs typeface="B Nazanin" panose="00000400000000000000" pitchFamily="2" charset="-78"/>
              </a:rPr>
              <a:t> داشته باشد.</a:t>
            </a:r>
          </a:p>
          <a:p>
            <a:pPr lvl="1" algn="r" rtl="1"/>
            <a:r>
              <a:rPr lang="fa-IR" b="1" dirty="0">
                <a:cs typeface="B Nazanin" panose="00000400000000000000" pitchFamily="2" charset="-78"/>
              </a:rPr>
              <a:t>تبصره: تکرار بخش « مواد و روش‌ها » در مقالات بعدی همان نویسنده(گان)، در صورت ضرورت، بلامانع است اما در هر حال ذکر مرجع لازم می‌باشد</a:t>
            </a:r>
            <a:r>
              <a:rPr lang="fa-IR" b="1" dirty="0" smtClean="0">
                <a:cs typeface="B Nazanin" panose="00000400000000000000" pitchFamily="2" charset="-78"/>
              </a:rPr>
              <a:t>.</a:t>
            </a:r>
          </a:p>
          <a:p>
            <a:pPr marL="457200" lvl="1" indent="0" algn="r" rtl="1">
              <a:buNone/>
            </a:pPr>
            <a:endParaRPr lang="fa-IR" b="1" dirty="0">
              <a:cs typeface="B Nazanin" panose="00000400000000000000" pitchFamily="2" charset="-78"/>
            </a:endParaRPr>
          </a:p>
          <a:p>
            <a:pPr marL="0" indent="0" algn="r" rtl="1">
              <a:buNone/>
            </a:pPr>
            <a:r>
              <a:rPr lang="fa-IR" b="1" dirty="0">
                <a:cs typeface="B Nazanin" panose="00000400000000000000" pitchFamily="2" charset="-78"/>
              </a:rPr>
              <a:t>ماده‌ی 3-6) اگر مقاله‌ای پیش از این به صورت چاپی یا الکترونیک منتشر شده باشد، ارسال ترجمه‌ی همان مقاله به </a:t>
            </a:r>
            <a:r>
              <a:rPr lang="fa-IR" b="1" dirty="0">
                <a:solidFill>
                  <a:srgbClr val="FF0000"/>
                </a:solidFill>
                <a:cs typeface="B Nazanin" panose="00000400000000000000" pitchFamily="2" charset="-78"/>
              </a:rPr>
              <a:t>زبانی دیگر </a:t>
            </a:r>
            <a:r>
              <a:rPr lang="fa-IR" b="1" dirty="0">
                <a:cs typeface="B Nazanin" panose="00000400000000000000" pitchFamily="2" charset="-78"/>
              </a:rPr>
              <a:t>برای بررسی جهت انتشار، در صورت کسب موافقت سردبیران هر دو مجله و اطلاع‌رسانی شفاف به خوانندگان </a:t>
            </a:r>
            <a:r>
              <a:rPr lang="fa-IR" b="1" dirty="0">
                <a:solidFill>
                  <a:srgbClr val="FF0000"/>
                </a:solidFill>
                <a:cs typeface="B Nazanin" panose="00000400000000000000" pitchFamily="2" charset="-78"/>
              </a:rPr>
              <a:t>بلامانع</a:t>
            </a:r>
            <a:r>
              <a:rPr lang="fa-IR" b="1" dirty="0">
                <a:cs typeface="B Nazanin" panose="00000400000000000000" pitchFamily="2" charset="-78"/>
              </a:rPr>
              <a:t> است.</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41</a:t>
            </a:fld>
            <a:endParaRPr lang="en-US"/>
          </a:p>
        </p:txBody>
      </p:sp>
      <p:sp>
        <p:nvSpPr>
          <p:cNvPr id="4" name="Date Placeholder 3"/>
          <p:cNvSpPr>
            <a:spLocks noGrp="1"/>
          </p:cNvSpPr>
          <p:nvPr>
            <p:ph type="dt" sz="half" idx="12"/>
          </p:nvPr>
        </p:nvSpPr>
        <p:spPr/>
        <p:txBody>
          <a:bodyPr/>
          <a:lstStyle/>
          <a:p>
            <a:fld id="{26D376B2-9810-4FF7-8F2C-415CE5D36A5E}" type="datetime3">
              <a:rPr lang="en-US" smtClean="0"/>
              <a:t>2 November 2016</a:t>
            </a:fld>
            <a:endParaRPr lang="en-US"/>
          </a:p>
        </p:txBody>
      </p:sp>
      <p:grpSp>
        <p:nvGrpSpPr>
          <p:cNvPr id="11" name="Group 10"/>
          <p:cNvGrpSpPr/>
          <p:nvPr/>
        </p:nvGrpSpPr>
        <p:grpSpPr>
          <a:xfrm>
            <a:off x="10721135" y="0"/>
            <a:ext cx="1470865" cy="512463"/>
            <a:chOff x="4680652" y="2321264"/>
            <a:chExt cx="1470865" cy="1272471"/>
          </a:xfrm>
          <a:solidFill>
            <a:srgbClr val="FF0000"/>
          </a:solidFill>
          <a:scene3d>
            <a:camera prst="orthographicFront"/>
            <a:lightRig rig="threePt" dir="t">
              <a:rot lat="0" lon="0" rev="7500000"/>
            </a:lightRig>
          </a:scene3d>
        </p:grpSpPr>
        <p:sp>
          <p:nvSpPr>
            <p:cNvPr id="12" name="Hexagon 11"/>
            <p:cNvSpPr/>
            <p:nvPr/>
          </p:nvSpPr>
          <p:spPr>
            <a:xfrm>
              <a:off x="4680652" y="2321264"/>
              <a:ext cx="1470865" cy="1272471"/>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hemeClr val="accent3">
                <a:hueOff val="3029567"/>
                <a:satOff val="18270"/>
                <a:lumOff val="-11077"/>
                <a:alphaOff val="0"/>
              </a:schemeClr>
            </a:fillRef>
            <a:effectRef idx="2">
              <a:schemeClr val="accent3">
                <a:hueOff val="3029567"/>
                <a:satOff val="18270"/>
                <a:lumOff val="-11077"/>
                <a:alphaOff val="0"/>
              </a:schemeClr>
            </a:effectRef>
            <a:fontRef idx="minor">
              <a:schemeClr val="lt1"/>
            </a:fontRef>
          </p:style>
        </p:sp>
        <p:sp>
          <p:nvSpPr>
            <p:cNvPr id="13" name="Hexagon 4"/>
            <p:cNvSpPr/>
            <p:nvPr/>
          </p:nvSpPr>
          <p:spPr>
            <a:xfrm>
              <a:off x="4924406" y="2532140"/>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b="1" kern="1200" dirty="0" smtClean="0">
                  <a:solidFill>
                    <a:schemeClr val="tx1"/>
                  </a:solidFill>
                </a:rPr>
                <a:t>انتشار همپوشان</a:t>
              </a:r>
              <a:endParaRPr lang="en-US" b="1" kern="1200" dirty="0">
                <a:solidFill>
                  <a:schemeClr val="tx1"/>
                </a:solidFill>
              </a:endParaRPr>
            </a:p>
          </p:txBody>
        </p:sp>
      </p:grpSp>
    </p:spTree>
    <p:extLst>
      <p:ext uri="{BB962C8B-B14F-4D97-AF65-F5344CB8AC3E}">
        <p14:creationId xmlns:p14="http://schemas.microsoft.com/office/powerpoint/2010/main" val="167584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9762"/>
            <a:ext cx="9470313" cy="914400"/>
          </a:xfrm>
        </p:spPr>
        <p:txBody>
          <a:bodyPr/>
          <a:lstStyle/>
          <a:p>
            <a:pPr algn="ctr" rtl="1"/>
            <a:r>
              <a:rPr lang="fa-IR" sz="4000" b="1" dirty="0" smtClean="0">
                <a:ln w="0"/>
                <a:solidFill>
                  <a:schemeClr val="bg2"/>
                </a:solidFill>
                <a:cs typeface="B Titr" panose="00000700000000000000" pitchFamily="2" charset="-78"/>
              </a:rPr>
              <a:t>مسایل مربوط به نویسنده(گان)</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42</a:t>
            </a:fld>
            <a:endParaRPr lang="en-US"/>
          </a:p>
        </p:txBody>
      </p:sp>
      <p:sp>
        <p:nvSpPr>
          <p:cNvPr id="4" name="Date Placeholder 3"/>
          <p:cNvSpPr>
            <a:spLocks noGrp="1"/>
          </p:cNvSpPr>
          <p:nvPr>
            <p:ph type="dt" sz="half" idx="12"/>
          </p:nvPr>
        </p:nvSpPr>
        <p:spPr/>
        <p:txBody>
          <a:bodyPr/>
          <a:lstStyle/>
          <a:p>
            <a:fld id="{968C9C5B-FDB2-42B9-860C-E166A0076047}"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4196060209"/>
              </p:ext>
            </p:extLst>
          </p:nvPr>
        </p:nvGraphicFramePr>
        <p:xfrm>
          <a:off x="1483359" y="1254162"/>
          <a:ext cx="9801413" cy="485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10721135" y="0"/>
            <a:ext cx="1470865" cy="591671"/>
            <a:chOff x="3331698" y="3104794"/>
            <a:chExt cx="1470865" cy="1272471"/>
          </a:xfrm>
          <a:solidFill>
            <a:srgbClr val="CC9900"/>
          </a:solidFill>
          <a:scene3d>
            <a:camera prst="orthographicFront"/>
            <a:lightRig rig="threePt" dir="t">
              <a:rot lat="0" lon="0" rev="7500000"/>
            </a:lightRig>
          </a:scene3d>
        </p:grpSpPr>
        <p:sp>
          <p:nvSpPr>
            <p:cNvPr id="9" name="Hexagon 8"/>
            <p:cNvSpPr/>
            <p:nvPr/>
          </p:nvSpPr>
          <p:spPr>
            <a:xfrm>
              <a:off x="3331698" y="3104794"/>
              <a:ext cx="1470865" cy="1272471"/>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4544350"/>
                <a:satOff val="27405"/>
                <a:lumOff val="-16616"/>
                <a:alphaOff val="0"/>
              </a:schemeClr>
            </a:effectRef>
            <a:fontRef idx="minor">
              <a:schemeClr val="lt1"/>
            </a:fontRef>
          </p:style>
        </p:sp>
        <p:sp>
          <p:nvSpPr>
            <p:cNvPr id="10" name="Hexagon 4"/>
            <p:cNvSpPr/>
            <p:nvPr/>
          </p:nvSpPr>
          <p:spPr>
            <a:xfrm>
              <a:off x="3575452" y="3315670"/>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smtClean="0">
                  <a:solidFill>
                    <a:schemeClr val="tx1"/>
                  </a:solidFill>
                </a:rPr>
                <a:t>سرقت علمی</a:t>
              </a:r>
              <a:endParaRPr lang="en-US" sz="2000" b="1" kern="1200" dirty="0">
                <a:solidFill>
                  <a:schemeClr val="tx1"/>
                </a:solidFill>
              </a:endParaRPr>
            </a:p>
          </p:txBody>
        </p:sp>
      </p:grpSp>
    </p:spTree>
    <p:extLst>
      <p:ext uri="{BB962C8B-B14F-4D97-AF65-F5344CB8AC3E}">
        <p14:creationId xmlns:p14="http://schemas.microsoft.com/office/powerpoint/2010/main" val="63440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43</a:t>
            </a:fld>
            <a:endParaRPr lang="en-US"/>
          </a:p>
        </p:txBody>
      </p:sp>
      <p:sp>
        <p:nvSpPr>
          <p:cNvPr id="4" name="Date Placeholder 3"/>
          <p:cNvSpPr>
            <a:spLocks noGrp="1"/>
          </p:cNvSpPr>
          <p:nvPr>
            <p:ph type="dt" sz="half" idx="12"/>
          </p:nvPr>
        </p:nvSpPr>
        <p:spPr/>
        <p:txBody>
          <a:bodyPr/>
          <a:lstStyle/>
          <a:p>
            <a:fld id="{13FB6EA3-A10F-4271-94CC-5B533CC208D6}" type="datetime3">
              <a:rPr lang="en-US" smtClean="0"/>
              <a:t>2 November 2016</a:t>
            </a:fld>
            <a:endParaRPr lang="en-US"/>
          </a:p>
        </p:txBody>
      </p:sp>
      <p:grpSp>
        <p:nvGrpSpPr>
          <p:cNvPr id="14" name="Group 13"/>
          <p:cNvGrpSpPr/>
          <p:nvPr/>
        </p:nvGrpSpPr>
        <p:grpSpPr>
          <a:xfrm>
            <a:off x="10721135" y="0"/>
            <a:ext cx="1470865" cy="591671"/>
            <a:chOff x="3331698" y="3104794"/>
            <a:chExt cx="1470865" cy="1272471"/>
          </a:xfrm>
          <a:solidFill>
            <a:srgbClr val="CC9900"/>
          </a:solidFill>
          <a:scene3d>
            <a:camera prst="orthographicFront"/>
            <a:lightRig rig="threePt" dir="t">
              <a:rot lat="0" lon="0" rev="7500000"/>
            </a:lightRig>
          </a:scene3d>
        </p:grpSpPr>
        <p:sp>
          <p:nvSpPr>
            <p:cNvPr id="15" name="Hexagon 14"/>
            <p:cNvSpPr/>
            <p:nvPr/>
          </p:nvSpPr>
          <p:spPr>
            <a:xfrm>
              <a:off x="3331698" y="3104794"/>
              <a:ext cx="1470865" cy="1272471"/>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4544350"/>
                <a:satOff val="27405"/>
                <a:lumOff val="-16616"/>
                <a:alphaOff val="0"/>
              </a:schemeClr>
            </a:effectRef>
            <a:fontRef idx="minor">
              <a:schemeClr val="lt1"/>
            </a:fontRef>
          </p:style>
        </p:sp>
        <p:sp>
          <p:nvSpPr>
            <p:cNvPr id="16" name="Hexagon 4"/>
            <p:cNvSpPr/>
            <p:nvPr/>
          </p:nvSpPr>
          <p:spPr>
            <a:xfrm>
              <a:off x="3575452" y="3315670"/>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smtClean="0">
                  <a:solidFill>
                    <a:schemeClr val="tx1"/>
                  </a:solidFill>
                </a:rPr>
                <a:t>سرقت علمی</a:t>
              </a:r>
              <a:endParaRPr lang="en-US" sz="2000" b="1" kern="1200" dirty="0">
                <a:solidFill>
                  <a:schemeClr val="tx1"/>
                </a:solidFill>
              </a:endParaRPr>
            </a:p>
          </p:txBody>
        </p:sp>
      </p:grpSp>
      <p:pic>
        <p:nvPicPr>
          <p:cNvPr id="18" name="Picture 17">
            <a:hlinkClick r:id="rId2" action="ppaction://hlinkfile"/>
          </p:cNvPr>
          <p:cNvPicPr>
            <a:picLocks noChangeAspect="1"/>
          </p:cNvPicPr>
          <p:nvPr/>
        </p:nvPicPr>
        <p:blipFill>
          <a:blip r:embed="rId3"/>
          <a:stretch>
            <a:fillRect/>
          </a:stretch>
        </p:blipFill>
        <p:spPr>
          <a:xfrm>
            <a:off x="8797924" y="2048389"/>
            <a:ext cx="3028950" cy="1409700"/>
          </a:xfrm>
          <a:prstGeom prst="rect">
            <a:avLst/>
          </a:prstGeom>
        </p:spPr>
      </p:pic>
      <p:pic>
        <p:nvPicPr>
          <p:cNvPr id="2" name="Picture 1"/>
          <p:cNvPicPr>
            <a:picLocks noChangeAspect="1"/>
          </p:cNvPicPr>
          <p:nvPr/>
        </p:nvPicPr>
        <p:blipFill>
          <a:blip r:embed="rId4"/>
          <a:stretch>
            <a:fillRect/>
          </a:stretch>
        </p:blipFill>
        <p:spPr>
          <a:xfrm>
            <a:off x="531803" y="507593"/>
            <a:ext cx="8500196" cy="5900992"/>
          </a:xfrm>
          <a:prstGeom prst="rect">
            <a:avLst/>
          </a:prstGeom>
        </p:spPr>
      </p:pic>
    </p:spTree>
    <p:extLst>
      <p:ext uri="{BB962C8B-B14F-4D97-AF65-F5344CB8AC3E}">
        <p14:creationId xmlns:p14="http://schemas.microsoft.com/office/powerpoint/2010/main" val="3301036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457200"/>
            <a:ext cx="10972800" cy="941294"/>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هفتم: سرقت معنوی</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2321861"/>
            <a:ext cx="10622844" cy="2497566"/>
          </a:xfrm>
        </p:spPr>
        <p:txBody>
          <a:bodyPr>
            <a:normAutofit/>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1-7) سرقت معنوی عبارت است از استفاده از تمامی یا قسمتی از مطالب یا ایده‌های منتشر شده یا منتشر نشده‌ی فرد یا افراد دیگر بدون ذکر منبع به‌ روش مناسب یا </a:t>
            </a:r>
            <a:r>
              <a:rPr lang="fa-IR" b="1" dirty="0" smtClean="0">
                <a:cs typeface="B Nazanin" panose="00000400000000000000" pitchFamily="2" charset="-78"/>
              </a:rPr>
              <a:t> </a:t>
            </a:r>
            <a:r>
              <a:rPr lang="fa-IR" b="1" dirty="0" smtClean="0">
                <a:solidFill>
                  <a:srgbClr val="00B0F0"/>
                </a:solidFill>
                <a:cs typeface="B Nazanin" panose="00000400000000000000" pitchFamily="2" charset="-78"/>
              </a:rPr>
              <a:t>(بدون) </a:t>
            </a:r>
            <a:r>
              <a:rPr lang="fa-IR" b="1" dirty="0" smtClean="0">
                <a:cs typeface="B Nazanin" panose="00000400000000000000" pitchFamily="2" charset="-78"/>
              </a:rPr>
              <a:t>کسب </a:t>
            </a:r>
            <a:r>
              <a:rPr lang="fa-IR" b="1" dirty="0">
                <a:cs typeface="B Nazanin" panose="00000400000000000000" pitchFamily="2" charset="-78"/>
              </a:rPr>
              <a:t>اجازه در موارد ضروری</a:t>
            </a:r>
            <a:r>
              <a:rPr lang="fa-IR" b="1" dirty="0" smtClean="0">
                <a:cs typeface="B Nazanin" panose="00000400000000000000" pitchFamily="2" charset="-78"/>
              </a:rPr>
              <a:t>.</a:t>
            </a:r>
            <a:endParaRPr lang="fa-IR"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44</a:t>
            </a:fld>
            <a:endParaRPr lang="en-US"/>
          </a:p>
        </p:txBody>
      </p:sp>
      <p:sp>
        <p:nvSpPr>
          <p:cNvPr id="4" name="Date Placeholder 3"/>
          <p:cNvSpPr>
            <a:spLocks noGrp="1"/>
          </p:cNvSpPr>
          <p:nvPr>
            <p:ph type="dt" sz="half" idx="12"/>
          </p:nvPr>
        </p:nvSpPr>
        <p:spPr/>
        <p:txBody>
          <a:bodyPr/>
          <a:lstStyle/>
          <a:p>
            <a:fld id="{CBE0EF62-B166-4196-8C27-0CBD7A5CDE16}" type="datetime3">
              <a:rPr lang="en-US" smtClean="0"/>
              <a:t>2 November 2016</a:t>
            </a:fld>
            <a:endParaRPr lang="en-US"/>
          </a:p>
        </p:txBody>
      </p:sp>
      <p:grpSp>
        <p:nvGrpSpPr>
          <p:cNvPr id="10" name="Group 9"/>
          <p:cNvGrpSpPr/>
          <p:nvPr/>
        </p:nvGrpSpPr>
        <p:grpSpPr>
          <a:xfrm>
            <a:off x="10721135" y="0"/>
            <a:ext cx="1470865" cy="591671"/>
            <a:chOff x="3331698" y="3104794"/>
            <a:chExt cx="1470865" cy="1272471"/>
          </a:xfrm>
          <a:solidFill>
            <a:srgbClr val="CC9900"/>
          </a:solidFill>
          <a:scene3d>
            <a:camera prst="orthographicFront"/>
            <a:lightRig rig="threePt" dir="t">
              <a:rot lat="0" lon="0" rev="7500000"/>
            </a:lightRig>
          </a:scene3d>
        </p:grpSpPr>
        <p:sp>
          <p:nvSpPr>
            <p:cNvPr id="11" name="Hexagon 10"/>
            <p:cNvSpPr/>
            <p:nvPr/>
          </p:nvSpPr>
          <p:spPr>
            <a:xfrm>
              <a:off x="3331698" y="3104794"/>
              <a:ext cx="1470865" cy="1272471"/>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4544350"/>
                <a:satOff val="27405"/>
                <a:lumOff val="-16616"/>
                <a:alphaOff val="0"/>
              </a:schemeClr>
            </a:effectRef>
            <a:fontRef idx="minor">
              <a:schemeClr val="lt1"/>
            </a:fontRef>
          </p:style>
        </p:sp>
        <p:sp>
          <p:nvSpPr>
            <p:cNvPr id="12" name="Hexagon 4"/>
            <p:cNvSpPr/>
            <p:nvPr/>
          </p:nvSpPr>
          <p:spPr>
            <a:xfrm>
              <a:off x="3575452" y="3315670"/>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smtClean="0">
                  <a:solidFill>
                    <a:schemeClr val="tx1"/>
                  </a:solidFill>
                </a:rPr>
                <a:t>سرقت علمی</a:t>
              </a:r>
              <a:endParaRPr lang="en-US" sz="2000" b="1" kern="1200" dirty="0">
                <a:solidFill>
                  <a:schemeClr val="tx1"/>
                </a:solidFill>
              </a:endParaRPr>
            </a:p>
          </p:txBody>
        </p:sp>
      </p:grpSp>
    </p:spTree>
    <p:extLst>
      <p:ext uri="{BB962C8B-B14F-4D97-AF65-F5344CB8AC3E}">
        <p14:creationId xmlns:p14="http://schemas.microsoft.com/office/powerpoint/2010/main" val="142956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457200"/>
            <a:ext cx="10972800" cy="875858"/>
          </a:xfrm>
        </p:spPr>
        <p:txBody>
          <a:bodyPr>
            <a:normAutofit/>
          </a:bodyPr>
          <a:lstStyle/>
          <a:p>
            <a:pPr algn="ctr" rtl="1"/>
            <a:r>
              <a:rPr lang="fa-IR" sz="1800" b="1" i="1" dirty="0" smtClean="0">
                <a:ln w="0"/>
                <a:solidFill>
                  <a:schemeClr val="bg2"/>
                </a:solidFill>
                <a:cs typeface="B Titr" panose="00000700000000000000" pitchFamily="2" charset="-78"/>
              </a:rPr>
              <a:t>راهنمای کشوری اخلاق در انتشار آثار پژوهشی علوم 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هفتم: سرقت معنوی</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Autofit/>
          </a:bodyPr>
          <a:lstStyle/>
          <a:p>
            <a:pPr marL="0" indent="0" algn="r" rtl="1">
              <a:buNone/>
            </a:pPr>
            <a:r>
              <a:rPr lang="fa-IR" sz="2000" b="1" dirty="0" smtClean="0">
                <a:cs typeface="B Nazanin" panose="00000400000000000000" pitchFamily="2" charset="-78"/>
              </a:rPr>
              <a:t>ماده‌ی </a:t>
            </a:r>
            <a:r>
              <a:rPr lang="fa-IR" sz="2000" b="1" dirty="0">
                <a:cs typeface="B Nazanin" panose="00000400000000000000" pitchFamily="2" charset="-78"/>
              </a:rPr>
              <a:t>2-7) استفاده از اصل یا ترجمه‌ی متن منتشر شده‌ی دیگران در دست نوشته باید بر طبق ضوابط ذیل انجام گیرد:</a:t>
            </a:r>
          </a:p>
          <a:p>
            <a:pPr marL="400050" lvl="1" indent="0" algn="r" rtl="1">
              <a:buNone/>
            </a:pPr>
            <a:r>
              <a:rPr lang="fa-IR" sz="1800" b="1" dirty="0">
                <a:cs typeface="B Nazanin" panose="00000400000000000000" pitchFamily="2" charset="-78"/>
              </a:rPr>
              <a:t>الف) در صورت استفاده از </a:t>
            </a:r>
            <a:r>
              <a:rPr lang="fa-IR" sz="1800" b="1" dirty="0">
                <a:solidFill>
                  <a:srgbClr val="FF0000"/>
                </a:solidFill>
                <a:cs typeface="B Nazanin" panose="00000400000000000000" pitchFamily="2" charset="-78"/>
              </a:rPr>
              <a:t>شکل، جدول، پرسشنامه </a:t>
            </a:r>
            <a:r>
              <a:rPr lang="fa-IR" sz="1800" b="1" dirty="0">
                <a:cs typeface="B Nazanin" panose="00000400000000000000" pitchFamily="2" charset="-78"/>
              </a:rPr>
              <a:t>و یا </a:t>
            </a:r>
            <a:r>
              <a:rPr lang="fa-IR" sz="1800" b="1" dirty="0">
                <a:solidFill>
                  <a:srgbClr val="FF0000"/>
                </a:solidFill>
                <a:cs typeface="B Nazanin" panose="00000400000000000000" pitchFamily="2" charset="-78"/>
              </a:rPr>
              <a:t>بخش قابل توجهی </a:t>
            </a:r>
            <a:r>
              <a:rPr lang="fa-IR" sz="1800" b="1" dirty="0">
                <a:cs typeface="B Nazanin" panose="00000400000000000000" pitchFamily="2" charset="-78"/>
              </a:rPr>
              <a:t>از متن مورد نظر یا ترجمه‌ی آن، به صورت آوردن عین آن متن، </a:t>
            </a:r>
            <a:r>
              <a:rPr lang="fa-IR" sz="1800" b="1" dirty="0">
                <a:solidFill>
                  <a:srgbClr val="FF0000"/>
                </a:solidFill>
                <a:cs typeface="B Nazanin" panose="00000400000000000000" pitchFamily="2" charset="-78"/>
              </a:rPr>
              <a:t>باید علاوه بر آوردن متن در داخل گیومه و ذکر منبع، از مالک معنوی متن اولیه اجازه‌ی کتبی </a:t>
            </a:r>
            <a:r>
              <a:rPr lang="fa-IR" sz="1800" b="1" dirty="0">
                <a:cs typeface="B Nazanin" panose="00000400000000000000" pitchFamily="2" charset="-78"/>
              </a:rPr>
              <a:t>اخذ گردد.</a:t>
            </a:r>
          </a:p>
          <a:p>
            <a:pPr marL="400050" lvl="1" indent="0" algn="r" rtl="1">
              <a:buNone/>
            </a:pPr>
            <a:r>
              <a:rPr lang="fa-IR" sz="1800" b="1" dirty="0">
                <a:cs typeface="B Nazanin" panose="00000400000000000000" pitchFamily="2" charset="-78"/>
              </a:rPr>
              <a:t>‌ب) در صورت استفاده از </a:t>
            </a:r>
            <a:r>
              <a:rPr lang="fa-IR" sz="1800" b="1" dirty="0">
                <a:solidFill>
                  <a:srgbClr val="FF0000"/>
                </a:solidFill>
                <a:cs typeface="B Nazanin" panose="00000400000000000000" pitchFamily="2" charset="-78"/>
              </a:rPr>
              <a:t>بخشی جزئی </a:t>
            </a:r>
            <a:r>
              <a:rPr lang="fa-IR" sz="1800" b="1" dirty="0">
                <a:cs typeface="B Nazanin" panose="00000400000000000000" pitchFamily="2" charset="-78"/>
              </a:rPr>
              <a:t>از متن مورد نظر یا ترجمه‌ی آن، به صورت آوردن عین آن متن، باید متن مورد نظر در داخل </a:t>
            </a:r>
            <a:r>
              <a:rPr lang="fa-IR" sz="1800" b="1" dirty="0">
                <a:solidFill>
                  <a:srgbClr val="FF0000"/>
                </a:solidFill>
                <a:cs typeface="B Nazanin" panose="00000400000000000000" pitchFamily="2" charset="-78"/>
              </a:rPr>
              <a:t>گیومه آورده شود و منبع آن ذکر </a:t>
            </a:r>
            <a:r>
              <a:rPr lang="fa-IR" sz="1800" b="1" dirty="0">
                <a:cs typeface="B Nazanin" panose="00000400000000000000" pitchFamily="2" charset="-78"/>
              </a:rPr>
              <a:t>گردد.</a:t>
            </a:r>
          </a:p>
          <a:p>
            <a:pPr marL="400050" lvl="1" indent="0" algn="r" rtl="1">
              <a:buNone/>
            </a:pPr>
            <a:r>
              <a:rPr lang="fa-IR" sz="1800" b="1" dirty="0">
                <a:cs typeface="B Nazanin" panose="00000400000000000000" pitchFamily="2" charset="-78"/>
              </a:rPr>
              <a:t>‌ج) در صورت استفاده از متن مورد نظر یا ترجمه آن به صورت </a:t>
            </a:r>
            <a:r>
              <a:rPr lang="fa-IR" sz="1800" b="1" dirty="0">
                <a:solidFill>
                  <a:srgbClr val="FF0000"/>
                </a:solidFill>
                <a:cs typeface="B Nazanin" panose="00000400000000000000" pitchFamily="2" charset="-78"/>
              </a:rPr>
              <a:t>نقل به مضمون</a:t>
            </a:r>
            <a:r>
              <a:rPr lang="fa-IR" sz="1800" b="1" dirty="0">
                <a:cs typeface="B Nazanin" panose="00000400000000000000" pitchFamily="2" charset="-78"/>
              </a:rPr>
              <a:t>، </a:t>
            </a:r>
            <a:r>
              <a:rPr lang="fa-IR" sz="1800" b="1" dirty="0">
                <a:solidFill>
                  <a:srgbClr val="FF0000"/>
                </a:solidFill>
                <a:cs typeface="B Nazanin" panose="00000400000000000000" pitchFamily="2" charset="-78"/>
              </a:rPr>
              <a:t>جمع‌بندی</a:t>
            </a:r>
            <a:r>
              <a:rPr lang="fa-IR" sz="1800" b="1" dirty="0" smtClean="0">
                <a:cs typeface="B Nazanin" panose="00000400000000000000" pitchFamily="2" charset="-78"/>
              </a:rPr>
              <a:t>، </a:t>
            </a:r>
            <a:r>
              <a:rPr lang="fa-IR" sz="1800" b="1" dirty="0" smtClean="0">
                <a:solidFill>
                  <a:srgbClr val="FF0000"/>
                </a:solidFill>
                <a:cs typeface="B Nazanin" panose="00000400000000000000" pitchFamily="2" charset="-78"/>
              </a:rPr>
              <a:t>نتیجه‌گیری</a:t>
            </a:r>
            <a:r>
              <a:rPr lang="fa-IR" sz="1800" b="1" dirty="0" smtClean="0">
                <a:cs typeface="B Nazanin" panose="00000400000000000000" pitchFamily="2" charset="-78"/>
              </a:rPr>
              <a:t> </a:t>
            </a:r>
            <a:r>
              <a:rPr lang="fa-IR" sz="1800" b="1" dirty="0">
                <a:cs typeface="B Nazanin" panose="00000400000000000000" pitchFamily="2" charset="-78"/>
              </a:rPr>
              <a:t>یا </a:t>
            </a:r>
            <a:r>
              <a:rPr lang="fa-IR" sz="1800" b="1" dirty="0">
                <a:solidFill>
                  <a:srgbClr val="FF0000"/>
                </a:solidFill>
                <a:cs typeface="B Nazanin" panose="00000400000000000000" pitchFamily="2" charset="-78"/>
              </a:rPr>
              <a:t>برداشت ایده</a:t>
            </a:r>
            <a:r>
              <a:rPr lang="fa-IR" sz="1800" b="1" dirty="0">
                <a:cs typeface="B Nazanin" panose="00000400000000000000" pitchFamily="2" charset="-78"/>
              </a:rPr>
              <a:t>، باید </a:t>
            </a:r>
            <a:r>
              <a:rPr lang="fa-IR" sz="1800" b="1" dirty="0">
                <a:solidFill>
                  <a:srgbClr val="FF0000"/>
                </a:solidFill>
                <a:cs typeface="B Nazanin" panose="00000400000000000000" pitchFamily="2" charset="-78"/>
              </a:rPr>
              <a:t>منبع</a:t>
            </a:r>
            <a:r>
              <a:rPr lang="fa-IR" sz="1800" b="1" dirty="0">
                <a:cs typeface="B Nazanin" panose="00000400000000000000" pitchFamily="2" charset="-78"/>
              </a:rPr>
              <a:t> آن </a:t>
            </a:r>
            <a:r>
              <a:rPr lang="fa-IR" sz="1800" b="1" dirty="0">
                <a:solidFill>
                  <a:srgbClr val="FF0000"/>
                </a:solidFill>
                <a:cs typeface="B Nazanin" panose="00000400000000000000" pitchFamily="2" charset="-78"/>
              </a:rPr>
              <a:t>ذکر</a:t>
            </a:r>
            <a:r>
              <a:rPr lang="fa-IR" sz="1800" b="1" dirty="0">
                <a:cs typeface="B Nazanin" panose="00000400000000000000" pitchFamily="2" charset="-78"/>
              </a:rPr>
              <a:t> گردد</a:t>
            </a:r>
            <a:r>
              <a:rPr lang="fa-IR" sz="1800" b="1" dirty="0" smtClean="0">
                <a:cs typeface="B Nazanin" panose="00000400000000000000" pitchFamily="2" charset="-78"/>
              </a:rPr>
              <a:t>.</a:t>
            </a:r>
          </a:p>
          <a:p>
            <a:pPr marL="400050" lvl="1" indent="0" algn="r" rtl="1">
              <a:buNone/>
            </a:pPr>
            <a:endParaRPr lang="fa-IR" sz="1800" b="1" dirty="0">
              <a:cs typeface="B Nazanin" panose="00000400000000000000" pitchFamily="2" charset="-78"/>
            </a:endParaRPr>
          </a:p>
          <a:p>
            <a:pPr marL="0" indent="0" algn="r" rtl="1">
              <a:buNone/>
            </a:pPr>
            <a:r>
              <a:rPr lang="fa-IR" sz="2000" b="1" dirty="0">
                <a:cs typeface="B Nazanin" panose="00000400000000000000" pitchFamily="2" charset="-78"/>
              </a:rPr>
              <a:t>تبصره‌ی 1) اگر </a:t>
            </a:r>
            <a:r>
              <a:rPr lang="fa-IR" sz="2000" b="1" dirty="0">
                <a:solidFill>
                  <a:srgbClr val="FF0000"/>
                </a:solidFill>
                <a:cs typeface="B Nazanin" panose="00000400000000000000" pitchFamily="2" charset="-78"/>
              </a:rPr>
              <a:t>بخشی از متن که مورد استفاده قرار می‌گیرد، به صورت جزئی</a:t>
            </a:r>
            <a:r>
              <a:rPr lang="fa-IR" sz="2000" b="1" dirty="0">
                <a:cs typeface="B Nazanin" panose="00000400000000000000" pitchFamily="2" charset="-78"/>
              </a:rPr>
              <a:t>، مثلاَ در حد تغییر چند کلمه یا آوردن معادل آنها یا تغییر زمان افعال، تغییر کند، باز هم شامل موارد مربوط به آوردن عین متن (</a:t>
            </a:r>
            <a:r>
              <a:rPr lang="fa-IR" sz="2000" b="1" dirty="0">
                <a:solidFill>
                  <a:srgbClr val="FF0000"/>
                </a:solidFill>
                <a:cs typeface="B Nazanin" panose="00000400000000000000" pitchFamily="2" charset="-78"/>
              </a:rPr>
              <a:t>بند الف یا ب</a:t>
            </a:r>
            <a:r>
              <a:rPr lang="fa-IR" sz="2000" b="1" dirty="0">
                <a:cs typeface="B Nazanin" panose="00000400000000000000" pitchFamily="2" charset="-78"/>
              </a:rPr>
              <a:t>) می‌گردد.</a:t>
            </a:r>
          </a:p>
          <a:p>
            <a:pPr marL="0" indent="0" algn="r" rtl="1">
              <a:buNone/>
            </a:pPr>
            <a:r>
              <a:rPr lang="fa-IR" sz="2000" b="1" dirty="0">
                <a:cs typeface="B Nazanin" panose="00000400000000000000" pitchFamily="2" charset="-78"/>
              </a:rPr>
              <a:t>تبصره‌ی 2) مندرجات این ماده در مورد مطالب منتشر شد‌ه‌ی قبلی </a:t>
            </a:r>
            <a:r>
              <a:rPr lang="fa-IR" sz="2000" b="1" dirty="0">
                <a:solidFill>
                  <a:srgbClr val="FF0000"/>
                </a:solidFill>
                <a:cs typeface="B Nazanin" panose="00000400000000000000" pitchFamily="2" charset="-78"/>
              </a:rPr>
              <a:t>خود نویسنده‌(گان) </a:t>
            </a:r>
            <a:r>
              <a:rPr lang="fa-IR" sz="2000" b="1" dirty="0">
                <a:cs typeface="B Nazanin" panose="00000400000000000000" pitchFamily="2" charset="-78"/>
              </a:rPr>
              <a:t>دستنوشته نیز صادق است.</a:t>
            </a:r>
          </a:p>
          <a:p>
            <a:pPr marL="0" indent="0" algn="r" rtl="1">
              <a:buNone/>
            </a:pPr>
            <a:r>
              <a:rPr lang="fa-IR" sz="2000" b="1" dirty="0" smtClean="0">
                <a:cs typeface="B Nazanin" panose="00000400000000000000" pitchFamily="2" charset="-78"/>
              </a:rPr>
              <a:t>تبصره‌ی 3) </a:t>
            </a:r>
            <a:r>
              <a:rPr lang="fa-IR" sz="2000" b="1" dirty="0">
                <a:cs typeface="B Nazanin" panose="00000400000000000000" pitchFamily="2" charset="-78"/>
              </a:rPr>
              <a:t>در مورد بند ج، </a:t>
            </a:r>
            <a:r>
              <a:rPr lang="fa-IR" sz="2000" b="1" dirty="0">
                <a:solidFill>
                  <a:srgbClr val="FF0000"/>
                </a:solidFill>
                <a:cs typeface="B Nazanin" panose="00000400000000000000" pitchFamily="2" charset="-78"/>
              </a:rPr>
              <a:t>نقل به مضمون </a:t>
            </a:r>
            <a:r>
              <a:rPr lang="fa-IR" sz="2000" b="1" dirty="0">
                <a:cs typeface="B Nazanin" panose="00000400000000000000" pitchFamily="2" charset="-78"/>
              </a:rPr>
              <a:t>نباید به گونه‌ای باشد که با منظور نویسنده(گان) اصلی و روح کلی نوشته‌ی آن‌ها منافات داشته باشد</a:t>
            </a:r>
            <a:r>
              <a:rPr lang="fa-IR" sz="2000" b="1" dirty="0" smtClean="0">
                <a:cs typeface="B Nazanin" panose="00000400000000000000" pitchFamily="2" charset="-78"/>
              </a:rPr>
              <a:t>.</a:t>
            </a: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45</a:t>
            </a:fld>
            <a:endParaRPr lang="en-US" dirty="0"/>
          </a:p>
        </p:txBody>
      </p:sp>
      <p:sp>
        <p:nvSpPr>
          <p:cNvPr id="4" name="Date Placeholder 3"/>
          <p:cNvSpPr>
            <a:spLocks noGrp="1"/>
          </p:cNvSpPr>
          <p:nvPr>
            <p:ph type="dt" sz="half" idx="12"/>
          </p:nvPr>
        </p:nvSpPr>
        <p:spPr/>
        <p:txBody>
          <a:bodyPr/>
          <a:lstStyle/>
          <a:p>
            <a:fld id="{61F976BE-0809-4664-B825-AAADF9D6FDE1}" type="datetime3">
              <a:rPr lang="en-US" smtClean="0"/>
              <a:t>2 November 2016</a:t>
            </a:fld>
            <a:endParaRPr lang="en-US"/>
          </a:p>
        </p:txBody>
      </p:sp>
      <p:grpSp>
        <p:nvGrpSpPr>
          <p:cNvPr id="11" name="Group 10"/>
          <p:cNvGrpSpPr/>
          <p:nvPr/>
        </p:nvGrpSpPr>
        <p:grpSpPr>
          <a:xfrm>
            <a:off x="10721135" y="0"/>
            <a:ext cx="1470865" cy="591671"/>
            <a:chOff x="3331698" y="3104794"/>
            <a:chExt cx="1470865" cy="1272471"/>
          </a:xfrm>
          <a:solidFill>
            <a:srgbClr val="CC9900"/>
          </a:solidFill>
          <a:scene3d>
            <a:camera prst="orthographicFront"/>
            <a:lightRig rig="threePt" dir="t">
              <a:rot lat="0" lon="0" rev="7500000"/>
            </a:lightRig>
          </a:scene3d>
        </p:grpSpPr>
        <p:sp>
          <p:nvSpPr>
            <p:cNvPr id="12" name="Hexagon 11"/>
            <p:cNvSpPr/>
            <p:nvPr/>
          </p:nvSpPr>
          <p:spPr>
            <a:xfrm>
              <a:off x="3331698" y="3104794"/>
              <a:ext cx="1470865" cy="1272471"/>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4544350"/>
                <a:satOff val="27405"/>
                <a:lumOff val="-16616"/>
                <a:alphaOff val="0"/>
              </a:schemeClr>
            </a:effectRef>
            <a:fontRef idx="minor">
              <a:schemeClr val="lt1"/>
            </a:fontRef>
          </p:style>
        </p:sp>
        <p:sp>
          <p:nvSpPr>
            <p:cNvPr id="13" name="Hexagon 4"/>
            <p:cNvSpPr/>
            <p:nvPr/>
          </p:nvSpPr>
          <p:spPr>
            <a:xfrm>
              <a:off x="3575452" y="3315670"/>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smtClean="0">
                  <a:solidFill>
                    <a:schemeClr val="tx1"/>
                  </a:solidFill>
                </a:rPr>
                <a:t>سرقت علمی</a:t>
              </a:r>
              <a:endParaRPr lang="en-US" sz="2000" b="1" kern="1200" dirty="0">
                <a:solidFill>
                  <a:schemeClr val="tx1"/>
                </a:solidFill>
              </a:endParaRPr>
            </a:p>
          </p:txBody>
        </p:sp>
      </p:grpSp>
    </p:spTree>
    <p:extLst>
      <p:ext uri="{BB962C8B-B14F-4D97-AF65-F5344CB8AC3E}">
        <p14:creationId xmlns:p14="http://schemas.microsoft.com/office/powerpoint/2010/main" val="2008366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457200"/>
            <a:ext cx="10972800" cy="1008325"/>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هفتم: سرقت معنوی</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smtClean="0">
                <a:cs typeface="B Nazanin" panose="00000400000000000000" pitchFamily="2" charset="-78"/>
              </a:rPr>
              <a:t>ماده‌ی 3-7</a:t>
            </a:r>
            <a:r>
              <a:rPr lang="fa-IR" b="1" dirty="0">
                <a:cs typeface="B Nazanin" panose="00000400000000000000" pitchFamily="2" charset="-78"/>
              </a:rPr>
              <a:t>) هرگونه مدعایی که در دست‌نوشته نقل یا بیان می‌گردد یا هرگونه روش مورد استفاده در دستیابی به نتایج، اگر جزو معرفت عمومی و واضح برای مخاطب نباشد، باید با </a:t>
            </a:r>
            <a:r>
              <a:rPr lang="fa-IR" b="1" dirty="0">
                <a:solidFill>
                  <a:srgbClr val="FF0000"/>
                </a:solidFill>
                <a:cs typeface="B Nazanin" panose="00000400000000000000" pitchFamily="2" charset="-78"/>
              </a:rPr>
              <a:t>ذکر مرجع </a:t>
            </a:r>
            <a:r>
              <a:rPr lang="fa-IR" b="1" dirty="0">
                <a:cs typeface="B Nazanin" panose="00000400000000000000" pitchFamily="2" charset="-78"/>
              </a:rPr>
              <a:t>باشد.</a:t>
            </a:r>
          </a:p>
          <a:p>
            <a:pPr marL="0" indent="0" algn="r" rtl="1">
              <a:buNone/>
            </a:pPr>
            <a:r>
              <a:rPr lang="fa-IR" b="1" dirty="0" smtClean="0">
                <a:cs typeface="B Nazanin" panose="00000400000000000000" pitchFamily="2" charset="-78"/>
              </a:rPr>
              <a:t>.</a:t>
            </a:r>
            <a:endParaRPr lang="fa-IR" b="1" dirty="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46</a:t>
            </a:fld>
            <a:endParaRPr lang="en-US"/>
          </a:p>
        </p:txBody>
      </p:sp>
      <p:sp>
        <p:nvSpPr>
          <p:cNvPr id="4" name="Date Placeholder 3"/>
          <p:cNvSpPr>
            <a:spLocks noGrp="1"/>
          </p:cNvSpPr>
          <p:nvPr>
            <p:ph type="dt" sz="half" idx="12"/>
          </p:nvPr>
        </p:nvSpPr>
        <p:spPr/>
        <p:txBody>
          <a:bodyPr/>
          <a:lstStyle/>
          <a:p>
            <a:fld id="{CFA8543C-C9DA-4DE2-A185-AD8194394A52}" type="datetime3">
              <a:rPr lang="en-US" smtClean="0"/>
              <a:t>2 November 2016</a:t>
            </a:fld>
            <a:endParaRPr lang="en-US"/>
          </a:p>
        </p:txBody>
      </p:sp>
      <p:grpSp>
        <p:nvGrpSpPr>
          <p:cNvPr id="11" name="Group 10"/>
          <p:cNvGrpSpPr/>
          <p:nvPr/>
        </p:nvGrpSpPr>
        <p:grpSpPr>
          <a:xfrm>
            <a:off x="10721135" y="0"/>
            <a:ext cx="1470865" cy="591671"/>
            <a:chOff x="3331698" y="3104794"/>
            <a:chExt cx="1470865" cy="1272471"/>
          </a:xfrm>
          <a:solidFill>
            <a:srgbClr val="CC9900"/>
          </a:solidFill>
          <a:scene3d>
            <a:camera prst="orthographicFront"/>
            <a:lightRig rig="threePt" dir="t">
              <a:rot lat="0" lon="0" rev="7500000"/>
            </a:lightRig>
          </a:scene3d>
        </p:grpSpPr>
        <p:sp>
          <p:nvSpPr>
            <p:cNvPr id="12" name="Hexagon 11"/>
            <p:cNvSpPr/>
            <p:nvPr/>
          </p:nvSpPr>
          <p:spPr>
            <a:xfrm>
              <a:off x="3331698" y="3104794"/>
              <a:ext cx="1470865" cy="1272471"/>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4544350"/>
                <a:satOff val="27405"/>
                <a:lumOff val="-16616"/>
                <a:alphaOff val="0"/>
              </a:schemeClr>
            </a:effectRef>
            <a:fontRef idx="minor">
              <a:schemeClr val="lt1"/>
            </a:fontRef>
          </p:style>
        </p:sp>
        <p:sp>
          <p:nvSpPr>
            <p:cNvPr id="13" name="Hexagon 4"/>
            <p:cNvSpPr/>
            <p:nvPr/>
          </p:nvSpPr>
          <p:spPr>
            <a:xfrm>
              <a:off x="3575452" y="3315670"/>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smtClean="0">
                  <a:solidFill>
                    <a:schemeClr val="tx1"/>
                  </a:solidFill>
                </a:rPr>
                <a:t>سرقت علمی</a:t>
              </a:r>
              <a:endParaRPr lang="en-US" sz="2000" b="1" kern="1200" dirty="0">
                <a:solidFill>
                  <a:schemeClr val="tx1"/>
                </a:solidFill>
              </a:endParaRPr>
            </a:p>
          </p:txBody>
        </p:sp>
      </p:grpSp>
    </p:spTree>
    <p:extLst>
      <p:ext uri="{BB962C8B-B14F-4D97-AF65-F5344CB8AC3E}">
        <p14:creationId xmlns:p14="http://schemas.microsoft.com/office/powerpoint/2010/main" val="599248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9762"/>
            <a:ext cx="9470313" cy="914400"/>
          </a:xfrm>
        </p:spPr>
        <p:txBody>
          <a:bodyPr/>
          <a:lstStyle/>
          <a:p>
            <a:pPr algn="ctr" rtl="1"/>
            <a:r>
              <a:rPr lang="fa-IR" sz="4000" b="1" dirty="0" smtClean="0">
                <a:ln w="0"/>
                <a:solidFill>
                  <a:schemeClr val="bg2"/>
                </a:solidFill>
                <a:cs typeface="B Titr" panose="00000700000000000000" pitchFamily="2" charset="-78"/>
              </a:rPr>
              <a:t>مسایل مربوط به نویسنده(گان)</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47</a:t>
            </a:fld>
            <a:endParaRPr lang="en-US"/>
          </a:p>
        </p:txBody>
      </p:sp>
      <p:sp>
        <p:nvSpPr>
          <p:cNvPr id="4" name="Date Placeholder 3"/>
          <p:cNvSpPr>
            <a:spLocks noGrp="1"/>
          </p:cNvSpPr>
          <p:nvPr>
            <p:ph type="dt" sz="half" idx="12"/>
          </p:nvPr>
        </p:nvSpPr>
        <p:spPr/>
        <p:txBody>
          <a:bodyPr/>
          <a:lstStyle/>
          <a:p>
            <a:fld id="{F45D49A6-E671-42DE-8EC0-8E378CF7CD21}"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2999160909"/>
              </p:ext>
            </p:extLst>
          </p:nvPr>
        </p:nvGraphicFramePr>
        <p:xfrm>
          <a:off x="1483359" y="1254162"/>
          <a:ext cx="9801413" cy="485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10721135" y="0"/>
            <a:ext cx="1470865" cy="533978"/>
            <a:chOff x="1976481" y="2322141"/>
            <a:chExt cx="1470865" cy="1272472"/>
          </a:xfrm>
          <a:solidFill>
            <a:srgbClr val="FFFF00"/>
          </a:solidFill>
          <a:scene3d>
            <a:camera prst="orthographicFront"/>
            <a:lightRig rig="threePt" dir="t">
              <a:rot lat="0" lon="0" rev="7500000"/>
            </a:lightRig>
          </a:scene3d>
        </p:grpSpPr>
        <p:sp>
          <p:nvSpPr>
            <p:cNvPr id="9" name="Hexagon 8"/>
            <p:cNvSpPr/>
            <p:nvPr/>
          </p:nvSpPr>
          <p:spPr>
            <a:xfrm>
              <a:off x="1976481" y="2322141"/>
              <a:ext cx="1470865" cy="1272472"/>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6059134"/>
                <a:satOff val="36540"/>
                <a:lumOff val="-22155"/>
                <a:alphaOff val="0"/>
              </a:schemeClr>
            </a:effectRef>
            <a:fontRef idx="minor">
              <a:schemeClr val="lt1"/>
            </a:fontRef>
          </p:style>
        </p:sp>
        <p:sp>
          <p:nvSpPr>
            <p:cNvPr id="10" name="Hexagon 4"/>
            <p:cNvSpPr/>
            <p:nvPr/>
          </p:nvSpPr>
          <p:spPr>
            <a:xfrm>
              <a:off x="2220235" y="2533015"/>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فریبکاری</a:t>
              </a:r>
              <a:endParaRPr lang="en-US" sz="2000" b="1" kern="1200" dirty="0">
                <a:solidFill>
                  <a:schemeClr val="tx1"/>
                </a:solidFill>
              </a:endParaRPr>
            </a:p>
          </p:txBody>
        </p:sp>
      </p:grpSp>
    </p:spTree>
    <p:extLst>
      <p:ext uri="{BB962C8B-B14F-4D97-AF65-F5344CB8AC3E}">
        <p14:creationId xmlns:p14="http://schemas.microsoft.com/office/powerpoint/2010/main" val="380317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457200"/>
            <a:ext cx="10972800" cy="787103"/>
          </a:xfrm>
        </p:spPr>
        <p:txBody>
          <a:bodyPr>
            <a:normAutofit fontScale="90000"/>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یازدهم: فریبکاری</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536552"/>
            <a:ext cx="10622844" cy="4419599"/>
          </a:xfrm>
        </p:spPr>
        <p:txBody>
          <a:bodyPr>
            <a:normAutofit lnSpcReduction="10000"/>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1-11) فریبکاری عبارت است از هرگونه زیرپاگذاشتن یا انحراف از اصول اخلاقی پذیرفته شده در نگارش و انتشار آثار علمی – پژوهشی که مثال‌های ذیل را در بر می‌گیرد:</a:t>
            </a:r>
          </a:p>
          <a:p>
            <a:pPr marL="0" indent="0" algn="r" rtl="1">
              <a:buNone/>
            </a:pPr>
            <a:r>
              <a:rPr lang="fa-IR" b="1" dirty="0">
                <a:cs typeface="B Nazanin" panose="00000400000000000000" pitchFamily="2" charset="-78"/>
              </a:rPr>
              <a:t>1- </a:t>
            </a:r>
            <a:r>
              <a:rPr lang="fa-IR" b="1" dirty="0">
                <a:solidFill>
                  <a:srgbClr val="FF0000"/>
                </a:solidFill>
                <a:cs typeface="B Nazanin" panose="00000400000000000000" pitchFamily="2" charset="-78"/>
              </a:rPr>
              <a:t>ساختن (جعل) داده‌ها </a:t>
            </a:r>
            <a:r>
              <a:rPr lang="fa-IR" b="1" dirty="0">
                <a:cs typeface="B Nazanin" panose="00000400000000000000" pitchFamily="2" charset="-78"/>
              </a:rPr>
              <a:t>یا</a:t>
            </a:r>
            <a:r>
              <a:rPr lang="fa-IR" b="1" dirty="0">
                <a:solidFill>
                  <a:srgbClr val="FF0000"/>
                </a:solidFill>
                <a:cs typeface="B Nazanin" panose="00000400000000000000" pitchFamily="2" charset="-78"/>
              </a:rPr>
              <a:t> نتایجی </a:t>
            </a:r>
            <a:r>
              <a:rPr lang="fa-IR" b="1" dirty="0">
                <a:cs typeface="B Nazanin" panose="00000400000000000000" pitchFamily="2" charset="-78"/>
              </a:rPr>
              <a:t>که مبتنی بر یک پژوهش واقعی نیستند،</a:t>
            </a:r>
          </a:p>
          <a:p>
            <a:pPr marL="0" indent="0" algn="r" rtl="1">
              <a:buNone/>
            </a:pPr>
            <a:r>
              <a:rPr lang="fa-IR" b="1" dirty="0">
                <a:cs typeface="B Nazanin" panose="00000400000000000000" pitchFamily="2" charset="-78"/>
              </a:rPr>
              <a:t>2-</a:t>
            </a:r>
            <a:r>
              <a:rPr lang="fa-IR" b="1" dirty="0">
                <a:solidFill>
                  <a:srgbClr val="FF0000"/>
                </a:solidFill>
                <a:cs typeface="B Nazanin" panose="00000400000000000000" pitchFamily="2" charset="-78"/>
              </a:rPr>
              <a:t> دست‌کاری </a:t>
            </a:r>
            <a:r>
              <a:rPr lang="fa-IR" b="1" dirty="0">
                <a:cs typeface="B Nazanin" panose="00000400000000000000" pitchFamily="2" charset="-78"/>
              </a:rPr>
              <a:t>داده‌های حاصل از پژوهش،</a:t>
            </a:r>
          </a:p>
          <a:p>
            <a:pPr marL="0" indent="0" algn="r" rtl="1">
              <a:buNone/>
            </a:pPr>
            <a:r>
              <a:rPr lang="fa-IR" b="1" dirty="0">
                <a:cs typeface="B Nazanin" panose="00000400000000000000" pitchFamily="2" charset="-78"/>
              </a:rPr>
              <a:t>3- </a:t>
            </a:r>
            <a:r>
              <a:rPr lang="fa-IR" b="1" dirty="0">
                <a:solidFill>
                  <a:srgbClr val="FF0000"/>
                </a:solidFill>
                <a:cs typeface="B Nazanin" panose="00000400000000000000" pitchFamily="2" charset="-78"/>
              </a:rPr>
              <a:t>سرقت معنوی</a:t>
            </a:r>
            <a:r>
              <a:rPr lang="fa-IR" b="1" dirty="0">
                <a:cs typeface="B Nazanin" panose="00000400000000000000" pitchFamily="2" charset="-78"/>
              </a:rPr>
              <a:t>،</a:t>
            </a:r>
          </a:p>
          <a:p>
            <a:pPr marL="0" indent="0" algn="r" rtl="1">
              <a:buNone/>
            </a:pPr>
            <a:r>
              <a:rPr lang="fa-IR" b="1" dirty="0">
                <a:cs typeface="B Nazanin" panose="00000400000000000000" pitchFamily="2" charset="-78"/>
              </a:rPr>
              <a:t>4- </a:t>
            </a:r>
            <a:r>
              <a:rPr lang="fa-IR" b="1" dirty="0">
                <a:solidFill>
                  <a:srgbClr val="FF0000"/>
                </a:solidFill>
                <a:cs typeface="B Nazanin" panose="00000400000000000000" pitchFamily="2" charset="-78"/>
              </a:rPr>
              <a:t>اجتناب از ذکر عوارض نامطلوب </a:t>
            </a:r>
            <a:r>
              <a:rPr lang="fa-IR" b="1" dirty="0">
                <a:cs typeface="B Nazanin" panose="00000400000000000000" pitchFamily="2" charset="-78"/>
              </a:rPr>
              <a:t>در کارآزمایی‌های بالینی.</a:t>
            </a:r>
          </a:p>
          <a:p>
            <a:pPr marL="0" indent="0" algn="r" rtl="1">
              <a:buNone/>
            </a:pPr>
            <a:r>
              <a:rPr lang="fa-IR" b="1" dirty="0">
                <a:cs typeface="B Nazanin" panose="00000400000000000000" pitchFamily="2" charset="-78"/>
              </a:rPr>
              <a:t>ماده‌ی 2-11) </a:t>
            </a:r>
            <a:r>
              <a:rPr lang="fa-IR" b="1" dirty="0">
                <a:solidFill>
                  <a:srgbClr val="FF0000"/>
                </a:solidFill>
                <a:cs typeface="B Nazanin" panose="00000400000000000000" pitchFamily="2" charset="-78"/>
              </a:rPr>
              <a:t>سردبیر</a:t>
            </a:r>
            <a:r>
              <a:rPr lang="fa-IR" b="1" dirty="0">
                <a:cs typeface="B Nazanin" panose="00000400000000000000" pitchFamily="2" charset="-78"/>
              </a:rPr>
              <a:t> می‌تواند وقوع احتمالی فریبکاری را در دستنوشته‌های دریافتی </a:t>
            </a:r>
            <a:r>
              <a:rPr lang="fa-IR" b="1" dirty="0" smtClean="0">
                <a:cs typeface="B Nazanin" panose="00000400000000000000" pitchFamily="2" charset="-78"/>
              </a:rPr>
              <a:t>جستجو </a:t>
            </a:r>
            <a:r>
              <a:rPr lang="fa-IR" b="1" dirty="0">
                <a:cs typeface="B Nazanin" panose="00000400000000000000" pitchFamily="2" charset="-78"/>
              </a:rPr>
              <a:t>نماید، اما در صورت آگاهی از احتمال وقوع فریبکاری، موظف است که در مورد آن تحقیق و بررسی نماید. این </a:t>
            </a:r>
            <a:r>
              <a:rPr lang="fa-IR" b="1" dirty="0">
                <a:solidFill>
                  <a:srgbClr val="FF0000"/>
                </a:solidFill>
                <a:cs typeface="B Nazanin" panose="00000400000000000000" pitchFamily="2" charset="-78"/>
              </a:rPr>
              <a:t>تحقیق و بررسی </a:t>
            </a:r>
            <a:r>
              <a:rPr lang="fa-IR" b="1" dirty="0">
                <a:cs typeface="B Nazanin" panose="00000400000000000000" pitchFamily="2" charset="-78"/>
              </a:rPr>
              <a:t>می‌تواند به‌صورت درخواست توضیح از </a:t>
            </a:r>
            <a:r>
              <a:rPr lang="fa-IR" b="1" dirty="0">
                <a:solidFill>
                  <a:srgbClr val="FF0000"/>
                </a:solidFill>
                <a:cs typeface="B Nazanin" panose="00000400000000000000" pitchFamily="2" charset="-78"/>
              </a:rPr>
              <a:t>نویسنده‌ی مسؤول </a:t>
            </a:r>
            <a:r>
              <a:rPr lang="fa-IR" b="1" dirty="0">
                <a:cs typeface="B Nazanin" panose="00000400000000000000" pitchFamily="2" charset="-78"/>
              </a:rPr>
              <a:t>یا در صورت لزوم، انعکاس مراتب به </a:t>
            </a:r>
            <a:r>
              <a:rPr lang="fa-IR" b="1" dirty="0">
                <a:solidFill>
                  <a:srgbClr val="FF0000"/>
                </a:solidFill>
                <a:cs typeface="B Nazanin" panose="00000400000000000000" pitchFamily="2" charset="-78"/>
              </a:rPr>
              <a:t>مؤسسه‌ی</a:t>
            </a:r>
            <a:r>
              <a:rPr lang="fa-IR" b="1" dirty="0">
                <a:cs typeface="B Nazanin" panose="00000400000000000000" pitchFamily="2" charset="-78"/>
              </a:rPr>
              <a:t> متبوع وی و درخواست پیگیری از سوی آن باشد. </a:t>
            </a:r>
            <a:endParaRPr lang="fa-IR" b="1" dirty="0" smtClean="0">
              <a:cs typeface="B Nazanin" panose="00000400000000000000" pitchFamily="2" charset="-78"/>
            </a:endParaRPr>
          </a:p>
          <a:p>
            <a:pPr lvl="1" algn="r" rtl="1"/>
            <a:r>
              <a:rPr lang="fa-IR" b="1" dirty="0" smtClean="0">
                <a:cs typeface="B Nazanin" panose="00000400000000000000" pitchFamily="2" charset="-78"/>
              </a:rPr>
              <a:t>تبصره: تا پیش از محرز شدن وقوع فریبکاری نباید اشخاص غیرمرتبط از مطرح شدن احتمال آن یا بررسی‌های در حال انجام مطلع شوند.</a:t>
            </a:r>
            <a:endParaRPr lang="fa-IR" b="1" dirty="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48</a:t>
            </a:fld>
            <a:endParaRPr lang="en-US"/>
          </a:p>
        </p:txBody>
      </p:sp>
      <p:sp>
        <p:nvSpPr>
          <p:cNvPr id="4" name="Date Placeholder 3"/>
          <p:cNvSpPr>
            <a:spLocks noGrp="1"/>
          </p:cNvSpPr>
          <p:nvPr>
            <p:ph type="dt" sz="half" idx="12"/>
          </p:nvPr>
        </p:nvSpPr>
        <p:spPr/>
        <p:txBody>
          <a:bodyPr/>
          <a:lstStyle/>
          <a:p>
            <a:fld id="{5D193488-0877-4B05-A534-1B2F819C2BFD}" type="datetime3">
              <a:rPr lang="en-US" smtClean="0"/>
              <a:t>2 November 2016</a:t>
            </a:fld>
            <a:endParaRPr lang="en-US"/>
          </a:p>
        </p:txBody>
      </p:sp>
      <p:grpSp>
        <p:nvGrpSpPr>
          <p:cNvPr id="11" name="Group 10"/>
          <p:cNvGrpSpPr/>
          <p:nvPr/>
        </p:nvGrpSpPr>
        <p:grpSpPr>
          <a:xfrm>
            <a:off x="10721135" y="0"/>
            <a:ext cx="1470865" cy="533978"/>
            <a:chOff x="1976481" y="2322141"/>
            <a:chExt cx="1470865" cy="1272472"/>
          </a:xfrm>
          <a:solidFill>
            <a:srgbClr val="FFFF00"/>
          </a:solidFill>
          <a:scene3d>
            <a:camera prst="orthographicFront"/>
            <a:lightRig rig="threePt" dir="t">
              <a:rot lat="0" lon="0" rev="7500000"/>
            </a:lightRig>
          </a:scene3d>
        </p:grpSpPr>
        <p:sp>
          <p:nvSpPr>
            <p:cNvPr id="12" name="Hexagon 11"/>
            <p:cNvSpPr/>
            <p:nvPr/>
          </p:nvSpPr>
          <p:spPr>
            <a:xfrm>
              <a:off x="1976481" y="2322141"/>
              <a:ext cx="1470865" cy="1272472"/>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6059134"/>
                <a:satOff val="36540"/>
                <a:lumOff val="-22155"/>
                <a:alphaOff val="0"/>
              </a:schemeClr>
            </a:effectRef>
            <a:fontRef idx="minor">
              <a:schemeClr val="lt1"/>
            </a:fontRef>
          </p:style>
        </p:sp>
        <p:sp>
          <p:nvSpPr>
            <p:cNvPr id="13" name="Hexagon 4"/>
            <p:cNvSpPr/>
            <p:nvPr/>
          </p:nvSpPr>
          <p:spPr>
            <a:xfrm>
              <a:off x="2220235" y="2533015"/>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فریبکاری</a:t>
              </a:r>
              <a:endParaRPr lang="en-US" sz="2000" b="1" kern="1200" dirty="0">
                <a:solidFill>
                  <a:schemeClr val="tx1"/>
                </a:solidFill>
              </a:endParaRPr>
            </a:p>
          </p:txBody>
        </p:sp>
      </p:grpSp>
    </p:spTree>
    <p:extLst>
      <p:ext uri="{BB962C8B-B14F-4D97-AF65-F5344CB8AC3E}">
        <p14:creationId xmlns:p14="http://schemas.microsoft.com/office/powerpoint/2010/main" val="352366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457200"/>
            <a:ext cx="10972800" cy="876748"/>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یازدهم: فریبکاری</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dirty="0" smtClean="0"/>
              <a:t>ماده‌ی </a:t>
            </a:r>
            <a:r>
              <a:rPr lang="fa-IR" dirty="0"/>
              <a:t>3-11) در صورتی‌که سردبیر، وقوع فریبکاری را </a:t>
            </a:r>
            <a:r>
              <a:rPr lang="fa-IR" dirty="0">
                <a:solidFill>
                  <a:srgbClr val="FF0000"/>
                </a:solidFill>
              </a:rPr>
              <a:t>احراز</a:t>
            </a:r>
            <a:r>
              <a:rPr lang="fa-IR" dirty="0"/>
              <a:t> کند، باید بسته به شدت فریبکاری احراز شده، یک یا چند مورد از </a:t>
            </a:r>
            <a:r>
              <a:rPr lang="fa-IR" dirty="0">
                <a:solidFill>
                  <a:srgbClr val="FF0000"/>
                </a:solidFill>
              </a:rPr>
              <a:t>اقدامات ذیل </a:t>
            </a:r>
            <a:r>
              <a:rPr lang="fa-IR" dirty="0"/>
              <a:t>را انجام دهد</a:t>
            </a:r>
            <a:r>
              <a:rPr lang="fa-IR" dirty="0" smtClean="0"/>
              <a:t>:</a:t>
            </a:r>
          </a:p>
          <a:p>
            <a:pPr marL="0" indent="0" algn="r" rtl="1">
              <a:buNone/>
            </a:pPr>
            <a:endParaRPr lang="fa-IR" dirty="0"/>
          </a:p>
          <a:p>
            <a:pPr marL="400050" lvl="1" indent="0" algn="r" rtl="1">
              <a:buNone/>
            </a:pPr>
            <a:r>
              <a:rPr lang="fa-IR" sz="2400" dirty="0">
                <a:solidFill>
                  <a:srgbClr val="7030A0"/>
                </a:solidFill>
              </a:rPr>
              <a:t>1- </a:t>
            </a:r>
            <a:r>
              <a:rPr lang="fa-IR" sz="2400" dirty="0">
                <a:solidFill>
                  <a:srgbClr val="FF0000"/>
                </a:solidFill>
              </a:rPr>
              <a:t>خودداری از انتشار </a:t>
            </a:r>
            <a:r>
              <a:rPr lang="fa-IR" sz="2400" dirty="0">
                <a:solidFill>
                  <a:srgbClr val="7030A0"/>
                </a:solidFill>
              </a:rPr>
              <a:t>دستنوشته (در صورتی‌که هنوز دستنوشته منتشر نشده است)،</a:t>
            </a:r>
          </a:p>
          <a:p>
            <a:pPr marL="400050" lvl="1" indent="0" algn="r" rtl="1">
              <a:buNone/>
            </a:pPr>
            <a:r>
              <a:rPr lang="fa-IR" sz="2400" dirty="0">
                <a:solidFill>
                  <a:srgbClr val="7030A0"/>
                </a:solidFill>
              </a:rPr>
              <a:t>2- </a:t>
            </a:r>
            <a:r>
              <a:rPr lang="fa-IR" sz="2400" dirty="0">
                <a:solidFill>
                  <a:srgbClr val="FF0000"/>
                </a:solidFill>
              </a:rPr>
              <a:t>انتشار اصلاحیه‌ یا تکذیبیه </a:t>
            </a:r>
            <a:r>
              <a:rPr lang="fa-IR" sz="2400" dirty="0">
                <a:solidFill>
                  <a:srgbClr val="7030A0"/>
                </a:solidFill>
              </a:rPr>
              <a:t>در شماره‌ی آتی نشریه (در صورت انتشار)،</a:t>
            </a:r>
          </a:p>
          <a:p>
            <a:pPr marL="400050" lvl="1" indent="0" algn="r" rtl="1">
              <a:buNone/>
            </a:pPr>
            <a:r>
              <a:rPr lang="fa-IR" sz="2400" dirty="0">
                <a:solidFill>
                  <a:srgbClr val="7030A0"/>
                </a:solidFill>
              </a:rPr>
              <a:t>3- </a:t>
            </a:r>
            <a:r>
              <a:rPr lang="fa-IR" sz="2400" dirty="0">
                <a:solidFill>
                  <a:srgbClr val="FF0000"/>
                </a:solidFill>
              </a:rPr>
              <a:t>اطلاع‌رسانی به مؤسسه‌ی حامی پژوهش</a:t>
            </a:r>
            <a:r>
              <a:rPr lang="fa-IR" sz="2400" dirty="0">
                <a:solidFill>
                  <a:srgbClr val="7030A0"/>
                </a:solidFill>
              </a:rPr>
              <a:t>، رئیس یا مسؤول محل کار یا تحصیل نویسنده(گان)،</a:t>
            </a:r>
          </a:p>
          <a:p>
            <a:pPr marL="400050" lvl="1" indent="0" algn="r" rtl="1">
              <a:buNone/>
            </a:pPr>
            <a:r>
              <a:rPr lang="fa-IR" sz="2400" dirty="0">
                <a:solidFill>
                  <a:srgbClr val="7030A0"/>
                </a:solidFill>
              </a:rPr>
              <a:t>4- </a:t>
            </a:r>
            <a:r>
              <a:rPr lang="fa-IR" sz="2400" dirty="0">
                <a:solidFill>
                  <a:srgbClr val="FF0000"/>
                </a:solidFill>
              </a:rPr>
              <a:t>اجتناب از پذیرش مقالات آتی </a:t>
            </a:r>
            <a:r>
              <a:rPr lang="fa-IR" sz="2400" dirty="0">
                <a:solidFill>
                  <a:srgbClr val="7030A0"/>
                </a:solidFill>
              </a:rPr>
              <a:t>نویسنده(گان) برای مدتی معین،</a:t>
            </a:r>
          </a:p>
          <a:p>
            <a:pPr marL="400050" lvl="1" indent="0" algn="r" rtl="1">
              <a:buNone/>
            </a:pPr>
            <a:r>
              <a:rPr lang="fa-IR" sz="2400" dirty="0">
                <a:solidFill>
                  <a:srgbClr val="7030A0"/>
                </a:solidFill>
              </a:rPr>
              <a:t>5- </a:t>
            </a:r>
            <a:r>
              <a:rPr lang="fa-IR" sz="2400" dirty="0">
                <a:solidFill>
                  <a:srgbClr val="FF0000"/>
                </a:solidFill>
              </a:rPr>
              <a:t>حذف مقالات قبلی نویسنده(گان) </a:t>
            </a:r>
            <a:r>
              <a:rPr lang="fa-IR" sz="2400" dirty="0">
                <a:solidFill>
                  <a:srgbClr val="7030A0"/>
                </a:solidFill>
              </a:rPr>
              <a:t>از سایت یا بانک اطلاعاتی نشریه</a:t>
            </a:r>
            <a:r>
              <a:rPr lang="fa-IR" sz="2400" dirty="0" smtClean="0">
                <a:solidFill>
                  <a:srgbClr val="7030A0"/>
                </a:solidFill>
              </a:rPr>
              <a:t>.</a:t>
            </a:r>
            <a:endParaRPr lang="fa-IR" sz="2400" dirty="0">
              <a:solidFill>
                <a:srgbClr val="7030A0"/>
              </a:solidFill>
            </a:endParaRPr>
          </a:p>
          <a:p>
            <a:pPr marL="0" indent="0" algn="r" rtl="1">
              <a:buNone/>
            </a:pPr>
            <a:r>
              <a:rPr lang="fa-IR" dirty="0"/>
              <a:t>تبصره: مورد 5 تنها در صورت وقوع بند اول (مثال یک)ماده‌ی 1-11 قابل انجام خواهد بود.</a:t>
            </a:r>
          </a:p>
          <a:p>
            <a:pPr marL="0" indent="0" algn="r" rtl="1">
              <a:buNone/>
            </a:pPr>
            <a:endParaRPr lang="fa-IR" dirty="0" smtClean="0"/>
          </a:p>
          <a:p>
            <a:pPr marL="0" indent="0" algn="r" rtl="1">
              <a:buNone/>
            </a:pPr>
            <a:endParaRPr lang="en-GB" dirty="0" smtClean="0"/>
          </a:p>
          <a:p>
            <a:pPr algn="r" rtl="1">
              <a:buNone/>
            </a:pPr>
            <a:endParaRPr lang="en-US" dirty="0"/>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49</a:t>
            </a:fld>
            <a:endParaRPr lang="en-US"/>
          </a:p>
        </p:txBody>
      </p:sp>
      <p:sp>
        <p:nvSpPr>
          <p:cNvPr id="4" name="Date Placeholder 3"/>
          <p:cNvSpPr>
            <a:spLocks noGrp="1"/>
          </p:cNvSpPr>
          <p:nvPr>
            <p:ph type="dt" sz="half" idx="12"/>
          </p:nvPr>
        </p:nvSpPr>
        <p:spPr/>
        <p:txBody>
          <a:bodyPr/>
          <a:lstStyle/>
          <a:p>
            <a:fld id="{9746BCB7-2B8B-4491-952E-A448107454B9}" type="datetime3">
              <a:rPr lang="en-US" smtClean="0"/>
              <a:t>2 November 2016</a:t>
            </a:fld>
            <a:endParaRPr lang="en-US"/>
          </a:p>
        </p:txBody>
      </p:sp>
      <p:grpSp>
        <p:nvGrpSpPr>
          <p:cNvPr id="11" name="Group 10"/>
          <p:cNvGrpSpPr/>
          <p:nvPr/>
        </p:nvGrpSpPr>
        <p:grpSpPr>
          <a:xfrm>
            <a:off x="10721135" y="0"/>
            <a:ext cx="1470865" cy="533978"/>
            <a:chOff x="1976481" y="2322141"/>
            <a:chExt cx="1470865" cy="1272472"/>
          </a:xfrm>
          <a:solidFill>
            <a:srgbClr val="FFFF00"/>
          </a:solidFill>
          <a:scene3d>
            <a:camera prst="orthographicFront"/>
            <a:lightRig rig="threePt" dir="t">
              <a:rot lat="0" lon="0" rev="7500000"/>
            </a:lightRig>
          </a:scene3d>
        </p:grpSpPr>
        <p:sp>
          <p:nvSpPr>
            <p:cNvPr id="12" name="Hexagon 11"/>
            <p:cNvSpPr/>
            <p:nvPr/>
          </p:nvSpPr>
          <p:spPr>
            <a:xfrm>
              <a:off x="1976481" y="2322141"/>
              <a:ext cx="1470865" cy="1272472"/>
            </a:xfrm>
            <a:prstGeom prst="hexagon">
              <a:avLst>
                <a:gd name="adj" fmla="val 28570"/>
                <a:gd name="vf" fmla="val 11547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6059134"/>
                <a:satOff val="36540"/>
                <a:lumOff val="-22155"/>
                <a:alphaOff val="0"/>
              </a:schemeClr>
            </a:effectRef>
            <a:fontRef idx="minor">
              <a:schemeClr val="lt1"/>
            </a:fontRef>
          </p:style>
        </p:sp>
        <p:sp>
          <p:nvSpPr>
            <p:cNvPr id="13" name="Hexagon 4"/>
            <p:cNvSpPr/>
            <p:nvPr/>
          </p:nvSpPr>
          <p:spPr>
            <a:xfrm>
              <a:off x="2220235" y="2533015"/>
              <a:ext cx="983357" cy="85071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فریبکاری</a:t>
              </a:r>
              <a:endParaRPr lang="en-US" sz="2000" b="1" kern="1200" dirty="0">
                <a:solidFill>
                  <a:schemeClr val="tx1"/>
                </a:solidFill>
              </a:endParaRPr>
            </a:p>
          </p:txBody>
        </p:sp>
      </p:grpSp>
    </p:spTree>
    <p:extLst>
      <p:ext uri="{BB962C8B-B14F-4D97-AF65-F5344CB8AC3E}">
        <p14:creationId xmlns:p14="http://schemas.microsoft.com/office/powerpoint/2010/main" val="127698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46386"/>
          </a:xfrm>
        </p:spPr>
        <p:txBody>
          <a:bodyPr/>
          <a:lstStyle/>
          <a:p>
            <a:pPr algn="ctr"/>
            <a:r>
              <a:rPr lang="fa-IR" dirty="0" smtClean="0">
                <a:solidFill>
                  <a:schemeClr val="bg2"/>
                </a:solidFill>
                <a:cs typeface="B Titr" panose="00000700000000000000" pitchFamily="2" charset="-78"/>
              </a:rPr>
              <a:t>حیطه مطالعات جامعه </a:t>
            </a:r>
            <a:r>
              <a:rPr lang="fa-IR" dirty="0">
                <a:solidFill>
                  <a:schemeClr val="bg2"/>
                </a:solidFill>
                <a:cs typeface="B Titr" panose="00000700000000000000" pitchFamily="2" charset="-78"/>
              </a:rPr>
              <a:t>شناسی علم</a:t>
            </a:r>
            <a:endParaRPr lang="en-US" dirty="0">
              <a:solidFill>
                <a:schemeClr val="bg2"/>
              </a:solidFill>
              <a:cs typeface="B Titr" panose="00000700000000000000" pitchFamily="2" charset="-78"/>
            </a:endParaRPr>
          </a:p>
        </p:txBody>
      </p:sp>
      <p:sp>
        <p:nvSpPr>
          <p:cNvPr id="3" name="Content Placeholder 2"/>
          <p:cNvSpPr>
            <a:spLocks noGrp="1"/>
          </p:cNvSpPr>
          <p:nvPr>
            <p:ph idx="1"/>
          </p:nvPr>
        </p:nvSpPr>
        <p:spPr>
          <a:xfrm>
            <a:off x="609600" y="1103586"/>
            <a:ext cx="10972800" cy="4763814"/>
          </a:xfrm>
        </p:spPr>
        <p:txBody>
          <a:bodyPr/>
          <a:lstStyle/>
          <a:p>
            <a:pPr algn="just" rtl="1"/>
            <a:r>
              <a:rPr lang="fa-IR" dirty="0">
                <a:cs typeface="B Nazanin" panose="00000400000000000000" pitchFamily="2" charset="-78"/>
              </a:rPr>
              <a:t>حوزه مطالعه و تحقیق در جامعه شناسی علم بسیار گسترده می باشد  </a:t>
            </a:r>
            <a:endParaRPr lang="fa-IR" dirty="0" smtClean="0">
              <a:cs typeface="B Nazanin" panose="00000400000000000000" pitchFamily="2" charset="-78"/>
            </a:endParaRPr>
          </a:p>
          <a:p>
            <a:pPr algn="just" rtl="1"/>
            <a:r>
              <a:rPr lang="fa-IR" dirty="0" smtClean="0">
                <a:cs typeface="B Nazanin" panose="00000400000000000000" pitchFamily="2" charset="-78"/>
              </a:rPr>
              <a:t>مطالعه </a:t>
            </a:r>
            <a:r>
              <a:rPr lang="fa-IR" dirty="0">
                <a:solidFill>
                  <a:srgbClr val="FF0000"/>
                </a:solidFill>
                <a:cs typeface="B Nazanin" panose="00000400000000000000" pitchFamily="2" charset="-78"/>
              </a:rPr>
              <a:t>جنبه های جمعی </a:t>
            </a:r>
            <a:r>
              <a:rPr lang="fa-IR" dirty="0">
                <a:cs typeface="B Nazanin" panose="00000400000000000000" pitchFamily="2" charset="-78"/>
              </a:rPr>
              <a:t>رفتارهای کارکنان علمی، هنجارها و خلقیات علمی دانشمندان، شبکه های ارتباطی بین دانشمندان، رقابت ها و همکاریها، نظم و انضباط درون این اجتماع، مقبولیت و رسمیت و مشروعیت علمی، سیستم انگیزش و پاداش نهادها و ترتیبات اجتماع علمی و ارتباط بین آنها،  یکی از این حوزه ها است. </a:t>
            </a:r>
            <a:endParaRPr lang="fa-IR" dirty="0" smtClean="0">
              <a:cs typeface="B Nazanin" panose="00000400000000000000" pitchFamily="2" charset="-78"/>
            </a:endParaRPr>
          </a:p>
          <a:p>
            <a:pPr algn="just" rtl="1"/>
            <a:r>
              <a:rPr lang="fa-IR" dirty="0" smtClean="0">
                <a:cs typeface="B Nazanin" panose="00000400000000000000" pitchFamily="2" charset="-78"/>
              </a:rPr>
              <a:t>بخشی </a:t>
            </a:r>
            <a:r>
              <a:rPr lang="fa-IR" dirty="0">
                <a:cs typeface="B Nazanin" panose="00000400000000000000" pitchFamily="2" charset="-78"/>
              </a:rPr>
              <a:t>دیگر از مطالعات جامعه شناسی علم به </a:t>
            </a:r>
            <a:r>
              <a:rPr lang="fa-IR" dirty="0">
                <a:solidFill>
                  <a:srgbClr val="FF0000"/>
                </a:solidFill>
                <a:cs typeface="B Nazanin" panose="00000400000000000000" pitchFamily="2" charset="-78"/>
              </a:rPr>
              <a:t>تأثیرات اجتماعی - اقتصادی </a:t>
            </a:r>
            <a:r>
              <a:rPr lang="fa-IR" dirty="0">
                <a:cs typeface="B Nazanin" panose="00000400000000000000" pitchFamily="2" charset="-78"/>
              </a:rPr>
              <a:t>رشد و افول علم مربوط می شود. اینکه گفته می شود جامعه مدرن مرهون پیشرفت علمی است جمله ای کلی و عام است. فرایندها و کم و کیف این تأثیرگذاری در قلمروهای مشخص حیات اجتماعی و تولید اقتصادی و مکانیسم های تفصیلی آنها در چارچوب مطالعات اجتماعی علم و جامعه شناسی علم صورت گرفته و می گیرد. مثال مشخص این حوزه از مطالعات، بررسی چگونگی پاسخگویی نظام آموزشی عالی در یک کشور به نیازهای اجتماعی است، که در دستور کار بسیاری از کشورهاست. </a:t>
            </a:r>
            <a:endParaRPr lang="en-US"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5</a:t>
            </a:fld>
            <a:endParaRPr lang="en-GB" altLang="en-US">
              <a:solidFill>
                <a:srgbClr val="000000"/>
              </a:solidFill>
            </a:endParaRPr>
          </a:p>
        </p:txBody>
      </p:sp>
      <p:sp>
        <p:nvSpPr>
          <p:cNvPr id="6" name="Date Placeholder 5"/>
          <p:cNvSpPr>
            <a:spLocks noGrp="1"/>
          </p:cNvSpPr>
          <p:nvPr>
            <p:ph type="dt" sz="half" idx="12"/>
          </p:nvPr>
        </p:nvSpPr>
        <p:spPr/>
        <p:txBody>
          <a:bodyPr/>
          <a:lstStyle/>
          <a:p>
            <a:fld id="{97BBB9D9-9281-4D57-A46A-C893E57B4A44}"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2811033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464" y="640976"/>
            <a:ext cx="9481071" cy="914400"/>
          </a:xfrm>
        </p:spPr>
        <p:txBody>
          <a:bodyPr>
            <a:normAutofit/>
          </a:bodyPr>
          <a:lstStyle/>
          <a:p>
            <a:pPr algn="ctr" rtl="1"/>
            <a:r>
              <a:rPr lang="fa-IR" sz="4000" b="1" dirty="0" smtClean="0">
                <a:ln w="0"/>
                <a:solidFill>
                  <a:schemeClr val="bg2"/>
                </a:solidFill>
                <a:cs typeface="B Titr" panose="00000700000000000000" pitchFamily="2" charset="-78"/>
              </a:rPr>
              <a:t>سوء رفتار های پژوهشی درانتشار یک مقاله</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50</a:t>
            </a:fld>
            <a:endParaRPr lang="en-US"/>
          </a:p>
        </p:txBody>
      </p:sp>
      <p:sp>
        <p:nvSpPr>
          <p:cNvPr id="4" name="Date Placeholder 3"/>
          <p:cNvSpPr>
            <a:spLocks noGrp="1"/>
          </p:cNvSpPr>
          <p:nvPr>
            <p:ph type="dt" sz="half" idx="12"/>
          </p:nvPr>
        </p:nvSpPr>
        <p:spPr/>
        <p:txBody>
          <a:bodyPr/>
          <a:lstStyle/>
          <a:p>
            <a:fld id="{2E8A7690-E8B9-4247-B9C4-345BF199E3BF}"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1796153939"/>
              </p:ext>
            </p:extLst>
          </p:nvPr>
        </p:nvGraphicFramePr>
        <p:xfrm>
          <a:off x="2709733" y="1923361"/>
          <a:ext cx="7699022" cy="4128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51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دوم: </a:t>
            </a:r>
            <a:r>
              <a:rPr lang="fa-IR" sz="2800" b="1" dirty="0" smtClean="0">
                <a:ln w="0"/>
                <a:solidFill>
                  <a:schemeClr val="bg2"/>
                </a:solidFill>
                <a:cs typeface="B Titr" panose="00000700000000000000" pitchFamily="2" charset="-78"/>
              </a:rPr>
              <a:t>سردبیری نشریات علمی</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just" rtl="1">
              <a:buNone/>
            </a:pPr>
            <a:endParaRPr lang="fa-IR" b="1" dirty="0" smtClean="0">
              <a:cs typeface="B Nazanin" panose="00000400000000000000" pitchFamily="2" charset="-78"/>
            </a:endParaRPr>
          </a:p>
          <a:p>
            <a:pPr marL="0" indent="0" algn="just" rtl="1">
              <a:buNone/>
            </a:pPr>
            <a:r>
              <a:rPr lang="fa-IR" b="1" dirty="0" smtClean="0">
                <a:cs typeface="B Nazanin" panose="00000400000000000000" pitchFamily="2" charset="-78"/>
              </a:rPr>
              <a:t>ماده‌ی </a:t>
            </a:r>
            <a:r>
              <a:rPr lang="fa-IR" b="1" dirty="0">
                <a:cs typeface="B Nazanin" panose="00000400000000000000" pitchFamily="2" charset="-78"/>
              </a:rPr>
              <a:t>1-2) باید به سردبیر مجلات، </a:t>
            </a:r>
            <a:r>
              <a:rPr lang="fa-IR" b="1" dirty="0">
                <a:solidFill>
                  <a:srgbClr val="FF0000"/>
                </a:solidFill>
                <a:cs typeface="B Nazanin" panose="00000400000000000000" pitchFamily="2" charset="-78"/>
              </a:rPr>
              <a:t>آزادی و اختیار </a:t>
            </a:r>
            <a:r>
              <a:rPr lang="fa-IR" b="1" dirty="0">
                <a:cs typeface="B Nazanin" panose="00000400000000000000" pitchFamily="2" charset="-78"/>
              </a:rPr>
              <a:t>عمل کافی برای تصمیم‌گیری و ایفای مستقلانه‌ی وظایف خود(از قبیل رد یا قبول دستنوشته‌های واصله) داده شود.</a:t>
            </a:r>
          </a:p>
          <a:p>
            <a:pPr marL="0" indent="0" algn="just" rtl="1">
              <a:buNone/>
            </a:pPr>
            <a:r>
              <a:rPr lang="fa-IR" b="1" dirty="0">
                <a:cs typeface="B Nazanin" panose="00000400000000000000" pitchFamily="2" charset="-78"/>
              </a:rPr>
              <a:t>ماده‌ی 2-2) سردبیر موظف است که </a:t>
            </a:r>
            <a:r>
              <a:rPr lang="fa-IR" b="1" dirty="0" smtClean="0">
                <a:solidFill>
                  <a:srgbClr val="FF0000"/>
                </a:solidFill>
                <a:cs typeface="B Nazanin" panose="00000400000000000000" pitchFamily="2" charset="-78"/>
              </a:rPr>
              <a:t>رازداری</a:t>
            </a:r>
            <a:r>
              <a:rPr lang="fa-IR" b="1" dirty="0" smtClean="0">
                <a:cs typeface="B Nazanin" panose="00000400000000000000" pitchFamily="2" charset="-78"/>
              </a:rPr>
              <a:t> </a:t>
            </a:r>
            <a:r>
              <a:rPr lang="fa-IR" b="1" dirty="0">
                <a:cs typeface="B Nazanin" panose="00000400000000000000" pitchFamily="2" charset="-78"/>
              </a:rPr>
              <a:t>را در تمامی مراحل بررسی </a:t>
            </a:r>
            <a:r>
              <a:rPr lang="fa-IR" b="1" dirty="0" smtClean="0">
                <a:cs typeface="B Nazanin" panose="00000400000000000000" pitchFamily="2" charset="-78"/>
              </a:rPr>
              <a:t>دست نوشته </a:t>
            </a:r>
            <a:r>
              <a:rPr lang="fa-IR" b="1" dirty="0">
                <a:cs typeface="B Nazanin" panose="00000400000000000000" pitchFamily="2" charset="-78"/>
              </a:rPr>
              <a:t>رعایت نماید.</a:t>
            </a:r>
          </a:p>
          <a:p>
            <a:pPr marL="0" indent="0" algn="just" rtl="1">
              <a:buNone/>
            </a:pPr>
            <a:r>
              <a:rPr lang="fa-IR" b="1" dirty="0">
                <a:cs typeface="B Nazanin" panose="00000400000000000000" pitchFamily="2" charset="-78"/>
              </a:rPr>
              <a:t>ماده‌ی3-2) بعد از اعلام تصمیم سردبیر در مورد رد یا پذیرش یک </a:t>
            </a:r>
            <a:r>
              <a:rPr lang="fa-IR" b="1" dirty="0" smtClean="0">
                <a:cs typeface="B Nazanin" panose="00000400000000000000" pitchFamily="2" charset="-78"/>
              </a:rPr>
              <a:t>دست نوشته </a:t>
            </a:r>
            <a:r>
              <a:rPr lang="fa-IR" b="1" dirty="0">
                <a:cs typeface="B Nazanin" panose="00000400000000000000" pitchFamily="2" charset="-78"/>
              </a:rPr>
              <a:t>برای انتشار، باید </a:t>
            </a:r>
            <a:r>
              <a:rPr lang="fa-IR" b="1" u="sng" dirty="0">
                <a:cs typeface="B Nazanin" panose="00000400000000000000" pitchFamily="2" charset="-78"/>
              </a:rPr>
              <a:t>فرصت حداقل یک نوبت درخواست </a:t>
            </a:r>
            <a:r>
              <a:rPr lang="fa-IR" b="1" u="sng" dirty="0">
                <a:solidFill>
                  <a:srgbClr val="FF0000"/>
                </a:solidFill>
                <a:cs typeface="B Nazanin" panose="00000400000000000000" pitchFamily="2" charset="-78"/>
              </a:rPr>
              <a:t>تجدید نظر </a:t>
            </a:r>
            <a:r>
              <a:rPr lang="fa-IR" b="1" u="sng" dirty="0">
                <a:cs typeface="B Nazanin" panose="00000400000000000000" pitchFamily="2" charset="-78"/>
              </a:rPr>
              <a:t>به نویسنده‌ی مسؤول </a:t>
            </a:r>
            <a:r>
              <a:rPr lang="fa-IR" b="1" dirty="0">
                <a:cs typeface="B Nazanin" panose="00000400000000000000" pitchFamily="2" charset="-78"/>
              </a:rPr>
              <a:t>داده شود. هر مجله باید سیاست‌های مدونی برای بررسی این‌گونه درخواست‌ها داشته باشد.</a:t>
            </a:r>
          </a:p>
          <a:p>
            <a:pPr marL="0" indent="0" algn="just" rtl="1">
              <a:buNone/>
            </a:pPr>
            <a:endParaRPr lang="fa-IR" b="1" dirty="0" smtClean="0">
              <a:cs typeface="B Nazanin" panose="00000400000000000000" pitchFamily="2" charset="-78"/>
            </a:endParaRP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51</a:t>
            </a:fld>
            <a:endParaRPr lang="en-US"/>
          </a:p>
        </p:txBody>
      </p:sp>
      <p:sp>
        <p:nvSpPr>
          <p:cNvPr id="4" name="Date Placeholder 3"/>
          <p:cNvSpPr>
            <a:spLocks noGrp="1"/>
          </p:cNvSpPr>
          <p:nvPr>
            <p:ph type="dt" sz="half" idx="12"/>
          </p:nvPr>
        </p:nvSpPr>
        <p:spPr/>
        <p:txBody>
          <a:bodyPr/>
          <a:lstStyle/>
          <a:p>
            <a:fld id="{A9D67788-EDD5-4F72-80CA-4BC01B137D30}" type="datetime3">
              <a:rPr lang="en-US" smtClean="0"/>
              <a:t>2 November 2016</a:t>
            </a:fld>
            <a:endParaRPr lang="en-US"/>
          </a:p>
        </p:txBody>
      </p:sp>
      <p:grpSp>
        <p:nvGrpSpPr>
          <p:cNvPr id="7" name="Group 6"/>
          <p:cNvGrpSpPr/>
          <p:nvPr/>
        </p:nvGrpSpPr>
        <p:grpSpPr>
          <a:xfrm>
            <a:off x="10684377" y="0"/>
            <a:ext cx="1507623" cy="570155"/>
            <a:chOff x="3759686" y="1927876"/>
            <a:chExt cx="1732696" cy="1499582"/>
          </a:xfrm>
          <a:scene3d>
            <a:camera prst="orthographicFront"/>
            <a:lightRig rig="flat" dir="t"/>
          </a:scene3d>
        </p:grpSpPr>
        <p:sp>
          <p:nvSpPr>
            <p:cNvPr id="8" name="Oval 7"/>
            <p:cNvSpPr/>
            <p:nvPr/>
          </p:nvSpPr>
          <p:spPr>
            <a:xfrm>
              <a:off x="3759686" y="1927876"/>
              <a:ext cx="1732696" cy="1499582"/>
            </a:xfrm>
            <a:prstGeom prst="ellipse">
              <a:avLst/>
            </a:prstGeom>
            <a:solidFill>
              <a:srgbClr val="0070C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 name="Oval 4"/>
            <p:cNvSpPr/>
            <p:nvPr/>
          </p:nvSpPr>
          <p:spPr>
            <a:xfrm>
              <a:off x="4013433" y="2147485"/>
              <a:ext cx="1225202" cy="10603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سردبیر</a:t>
              </a:r>
              <a:endParaRPr lang="en-US" sz="2000" b="1" kern="1200" dirty="0">
                <a:solidFill>
                  <a:schemeClr val="tx1"/>
                </a:solidFill>
              </a:endParaRPr>
            </a:p>
          </p:txBody>
        </p:sp>
      </p:grpSp>
    </p:spTree>
    <p:extLst>
      <p:ext uri="{BB962C8B-B14F-4D97-AF65-F5344CB8AC3E}">
        <p14:creationId xmlns:p14="http://schemas.microsoft.com/office/powerpoint/2010/main" val="36199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دوم: </a:t>
            </a:r>
            <a:r>
              <a:rPr lang="fa-IR" sz="2800" b="1" dirty="0" smtClean="0">
                <a:ln w="0"/>
                <a:solidFill>
                  <a:schemeClr val="bg2"/>
                </a:solidFill>
                <a:cs typeface="B Titr" panose="00000700000000000000" pitchFamily="2" charset="-78"/>
              </a:rPr>
              <a:t>سردبیری نشریات علمی</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just" rtl="1">
              <a:buNone/>
            </a:pPr>
            <a:r>
              <a:rPr lang="fa-IR" b="1" dirty="0" smtClean="0">
                <a:cs typeface="B Nazanin" panose="00000400000000000000" pitchFamily="2" charset="-78"/>
              </a:rPr>
              <a:t>ماده‌ی4-2</a:t>
            </a:r>
            <a:r>
              <a:rPr lang="fa-IR" b="1" dirty="0">
                <a:cs typeface="B Nazanin" panose="00000400000000000000" pitchFamily="2" charset="-78"/>
              </a:rPr>
              <a:t>) سردبیر باید تمامی تلاش خود را برای </a:t>
            </a:r>
            <a:r>
              <a:rPr lang="fa-IR" b="1" dirty="0">
                <a:solidFill>
                  <a:srgbClr val="FF0000"/>
                </a:solidFill>
                <a:cs typeface="B Nazanin" panose="00000400000000000000" pitchFamily="2" charset="-78"/>
              </a:rPr>
              <a:t>کشف موارد سوءرفتار </a:t>
            </a:r>
            <a:r>
              <a:rPr lang="fa-IR" b="1" dirty="0">
                <a:cs typeface="B Nazanin" panose="00000400000000000000" pitchFamily="2" charset="-78"/>
              </a:rPr>
              <a:t>در مقالات دریافتی و برخورد مناسب با موارد احتمالی به‌کار بندد.</a:t>
            </a:r>
          </a:p>
          <a:p>
            <a:pPr marL="0" indent="0" algn="just" rtl="1">
              <a:buNone/>
            </a:pPr>
            <a:r>
              <a:rPr lang="fa-IR" b="1" dirty="0">
                <a:cs typeface="B Nazanin" panose="00000400000000000000" pitchFamily="2" charset="-78"/>
              </a:rPr>
              <a:t>ماده‌ی5-2) سردبیر یا هیات تحریریه باید فرد یا افرادی را برای </a:t>
            </a:r>
            <a:r>
              <a:rPr lang="fa-IR" b="1" dirty="0">
                <a:solidFill>
                  <a:srgbClr val="FF0000"/>
                </a:solidFill>
                <a:cs typeface="B Nazanin" panose="00000400000000000000" pitchFamily="2" charset="-78"/>
              </a:rPr>
              <a:t>داوری</a:t>
            </a:r>
            <a:r>
              <a:rPr lang="fa-IR" b="1" dirty="0">
                <a:cs typeface="B Nazanin" panose="00000400000000000000" pitchFamily="2" charset="-78"/>
              </a:rPr>
              <a:t> هر مقاله </a:t>
            </a:r>
            <a:r>
              <a:rPr lang="fa-IR" b="1" dirty="0">
                <a:solidFill>
                  <a:srgbClr val="FF0000"/>
                </a:solidFill>
                <a:cs typeface="B Nazanin" panose="00000400000000000000" pitchFamily="2" charset="-78"/>
              </a:rPr>
              <a:t>انتخاب</a:t>
            </a:r>
            <a:r>
              <a:rPr lang="fa-IR" b="1" dirty="0">
                <a:cs typeface="B Nazanin" panose="00000400000000000000" pitchFamily="2" charset="-78"/>
              </a:rPr>
              <a:t> کند که تا حد ممکن در زمینه‌ی علمی مربوطه توانا و مجرب باشند. </a:t>
            </a:r>
            <a:endParaRPr lang="fa-IR" b="1" dirty="0" smtClean="0">
              <a:cs typeface="B Nazanin" panose="00000400000000000000" pitchFamily="2" charset="-78"/>
            </a:endParaRPr>
          </a:p>
          <a:p>
            <a:pPr lvl="1" algn="just" rtl="1"/>
            <a:r>
              <a:rPr lang="fa-IR" b="1" dirty="0" smtClean="0">
                <a:cs typeface="B Nazanin" panose="00000400000000000000" pitchFamily="2" charset="-78"/>
              </a:rPr>
              <a:t>داور(ان</a:t>
            </a:r>
            <a:r>
              <a:rPr lang="fa-IR" b="1" dirty="0">
                <a:cs typeface="B Nazanin" panose="00000400000000000000" pitchFamily="2" charset="-78"/>
              </a:rPr>
              <a:t>) انتخاب شده باید فاقد هرگونه </a:t>
            </a:r>
            <a:r>
              <a:rPr lang="fa-IR" b="1" dirty="0">
                <a:solidFill>
                  <a:srgbClr val="FF0000"/>
                </a:solidFill>
                <a:cs typeface="B Nazanin" panose="00000400000000000000" pitchFamily="2" charset="-78"/>
              </a:rPr>
              <a:t>تعارض منافع </a:t>
            </a:r>
            <a:r>
              <a:rPr lang="fa-IR" b="1" dirty="0">
                <a:cs typeface="B Nazanin" panose="00000400000000000000" pitchFamily="2" charset="-78"/>
              </a:rPr>
              <a:t>شناخته شده در زمینه‌ی‌ مقاله‌ی مورد داوری باشند.</a:t>
            </a:r>
          </a:p>
          <a:p>
            <a:pPr marL="0" indent="0" algn="just" rtl="1">
              <a:buNone/>
            </a:pPr>
            <a:r>
              <a:rPr lang="fa-IR" b="1" dirty="0">
                <a:cs typeface="B Nazanin" panose="00000400000000000000" pitchFamily="2" charset="-78"/>
              </a:rPr>
              <a:t>ماده‌ی6-2) سردبیر مسؤول است که بررسی، انتخاب و اولویت‌بندی </a:t>
            </a:r>
            <a:r>
              <a:rPr lang="fa-IR" b="1" dirty="0" smtClean="0">
                <a:cs typeface="B Nazanin" panose="00000400000000000000" pitchFamily="2" charset="-78"/>
              </a:rPr>
              <a:t>دست نوشته‌های </a:t>
            </a:r>
            <a:r>
              <a:rPr lang="fa-IR" b="1" dirty="0">
                <a:cs typeface="B Nazanin" panose="00000400000000000000" pitchFamily="2" charset="-78"/>
              </a:rPr>
              <a:t>واصله برای چاپ، </a:t>
            </a:r>
            <a:r>
              <a:rPr lang="fa-IR" b="1" dirty="0" smtClean="0">
                <a:cs typeface="B Nazanin" panose="00000400000000000000" pitchFamily="2" charset="-78"/>
              </a:rPr>
              <a:t>به ‌نحوی</a:t>
            </a:r>
            <a:r>
              <a:rPr lang="fa-IR" b="1" dirty="0" smtClean="0">
                <a:solidFill>
                  <a:srgbClr val="FF0000"/>
                </a:solidFill>
                <a:cs typeface="B Nazanin" panose="00000400000000000000" pitchFamily="2" charset="-78"/>
              </a:rPr>
              <a:t> </a:t>
            </a:r>
            <a:r>
              <a:rPr lang="fa-IR" b="1" dirty="0">
                <a:solidFill>
                  <a:srgbClr val="FF0000"/>
                </a:solidFill>
                <a:cs typeface="B Nazanin" panose="00000400000000000000" pitchFamily="2" charset="-78"/>
              </a:rPr>
              <a:t>بی‌طرفانه </a:t>
            </a:r>
            <a:r>
              <a:rPr lang="fa-IR" b="1" dirty="0">
                <a:cs typeface="B Nazanin" panose="00000400000000000000" pitchFamily="2" charset="-78"/>
              </a:rPr>
              <a:t>و تنها با توجه به ویژگی‌های علمی و فنی </a:t>
            </a:r>
            <a:r>
              <a:rPr lang="fa-IR" b="1" dirty="0" smtClean="0">
                <a:cs typeface="B Nazanin" panose="00000400000000000000" pitchFamily="2" charset="-78"/>
              </a:rPr>
              <a:t>دست نوشته </a:t>
            </a:r>
            <a:r>
              <a:rPr lang="fa-IR" b="1" dirty="0">
                <a:cs typeface="B Nazanin" panose="00000400000000000000" pitchFamily="2" charset="-78"/>
              </a:rPr>
              <a:t>انجام‌گیرد و عوامل نامربوط در این امر تأثیری </a:t>
            </a:r>
            <a:r>
              <a:rPr lang="fa-IR" b="1" dirty="0" smtClean="0">
                <a:cs typeface="B Nazanin" panose="00000400000000000000" pitchFamily="2" charset="-78"/>
              </a:rPr>
              <a:t>نداشته باشند</a:t>
            </a:r>
            <a:endParaRPr lang="fa-IR" b="1" dirty="0">
              <a:cs typeface="B Nazanin" panose="00000400000000000000" pitchFamily="2" charset="-78"/>
            </a:endParaRPr>
          </a:p>
          <a:p>
            <a:pPr marL="0" indent="0" algn="just" rtl="1">
              <a:buNone/>
            </a:pPr>
            <a:endParaRPr lang="fa-IR" b="1" dirty="0" smtClean="0">
              <a:cs typeface="B Nazanin" panose="00000400000000000000" pitchFamily="2" charset="-78"/>
            </a:endParaRP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52</a:t>
            </a:fld>
            <a:endParaRPr lang="en-US"/>
          </a:p>
        </p:txBody>
      </p:sp>
      <p:sp>
        <p:nvSpPr>
          <p:cNvPr id="4" name="Date Placeholder 3"/>
          <p:cNvSpPr>
            <a:spLocks noGrp="1"/>
          </p:cNvSpPr>
          <p:nvPr>
            <p:ph type="dt" sz="half" idx="12"/>
          </p:nvPr>
        </p:nvSpPr>
        <p:spPr/>
        <p:txBody>
          <a:bodyPr/>
          <a:lstStyle/>
          <a:p>
            <a:fld id="{52CFC626-82AB-4BEB-9C97-09BD96503104}" type="datetime3">
              <a:rPr lang="en-US" smtClean="0"/>
              <a:t>2 November 2016</a:t>
            </a:fld>
            <a:endParaRPr lang="en-US"/>
          </a:p>
        </p:txBody>
      </p:sp>
      <p:grpSp>
        <p:nvGrpSpPr>
          <p:cNvPr id="11" name="Group 10"/>
          <p:cNvGrpSpPr/>
          <p:nvPr/>
        </p:nvGrpSpPr>
        <p:grpSpPr>
          <a:xfrm>
            <a:off x="10684377" y="0"/>
            <a:ext cx="1507623" cy="570155"/>
            <a:chOff x="3759686" y="1927876"/>
            <a:chExt cx="1732696" cy="1499582"/>
          </a:xfrm>
          <a:scene3d>
            <a:camera prst="orthographicFront"/>
            <a:lightRig rig="flat" dir="t"/>
          </a:scene3d>
        </p:grpSpPr>
        <p:sp>
          <p:nvSpPr>
            <p:cNvPr id="12" name="Oval 11"/>
            <p:cNvSpPr/>
            <p:nvPr/>
          </p:nvSpPr>
          <p:spPr>
            <a:xfrm>
              <a:off x="3759686" y="1927876"/>
              <a:ext cx="1732696" cy="1499582"/>
            </a:xfrm>
            <a:prstGeom prst="ellipse">
              <a:avLst/>
            </a:prstGeom>
            <a:solidFill>
              <a:srgbClr val="0070C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 name="Oval 4"/>
            <p:cNvSpPr/>
            <p:nvPr/>
          </p:nvSpPr>
          <p:spPr>
            <a:xfrm>
              <a:off x="4013433" y="2147485"/>
              <a:ext cx="1225202" cy="10603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سردبیر</a:t>
              </a:r>
              <a:endParaRPr lang="en-US" sz="2000" b="1" kern="1200" dirty="0">
                <a:solidFill>
                  <a:schemeClr val="tx1"/>
                </a:solidFill>
              </a:endParaRPr>
            </a:p>
          </p:txBody>
        </p:sp>
      </p:grpSp>
    </p:spTree>
    <p:extLst>
      <p:ext uri="{BB962C8B-B14F-4D97-AF65-F5344CB8AC3E}">
        <p14:creationId xmlns:p14="http://schemas.microsoft.com/office/powerpoint/2010/main" val="13852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817" y="533399"/>
            <a:ext cx="9481071" cy="914400"/>
          </a:xfrm>
        </p:spPr>
        <p:txBody>
          <a:bodyPr>
            <a:normAutofit/>
          </a:bodyPr>
          <a:lstStyle/>
          <a:p>
            <a:pPr algn="ctr" rtl="1"/>
            <a:r>
              <a:rPr lang="fa-IR" sz="4000" b="1" dirty="0" smtClean="0">
                <a:ln w="0"/>
                <a:solidFill>
                  <a:schemeClr val="bg2"/>
                </a:solidFill>
                <a:cs typeface="B Titr" panose="00000700000000000000" pitchFamily="2" charset="-78"/>
              </a:rPr>
              <a:t>سوء رفتار های پژوهشی درانتشار یک مقاله</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53</a:t>
            </a:fld>
            <a:endParaRPr lang="en-US"/>
          </a:p>
        </p:txBody>
      </p:sp>
      <p:sp>
        <p:nvSpPr>
          <p:cNvPr id="4" name="Date Placeholder 3"/>
          <p:cNvSpPr>
            <a:spLocks noGrp="1"/>
          </p:cNvSpPr>
          <p:nvPr>
            <p:ph type="dt" sz="half" idx="12"/>
          </p:nvPr>
        </p:nvSpPr>
        <p:spPr/>
        <p:txBody>
          <a:bodyPr/>
          <a:lstStyle/>
          <a:p>
            <a:fld id="{7C67740A-72EA-4B7D-BB8C-8AEADABC8F98}"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2027602620"/>
              </p:ext>
            </p:extLst>
          </p:nvPr>
        </p:nvGraphicFramePr>
        <p:xfrm>
          <a:off x="2709733" y="1923361"/>
          <a:ext cx="7699022" cy="4128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76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سوم: </a:t>
            </a:r>
            <a:r>
              <a:rPr lang="fa-IR" sz="2800" b="1" dirty="0" smtClean="0">
                <a:ln w="0"/>
                <a:solidFill>
                  <a:schemeClr val="bg2"/>
                </a:solidFill>
                <a:cs typeface="B Titr" panose="00000700000000000000" pitchFamily="2" charset="-78"/>
              </a:rPr>
              <a:t>نقش </a:t>
            </a:r>
            <a:r>
              <a:rPr lang="fa-IR" sz="2800" b="1" dirty="0">
                <a:ln w="0"/>
                <a:solidFill>
                  <a:schemeClr val="bg2"/>
                </a:solidFill>
                <a:cs typeface="B Titr" panose="00000700000000000000" pitchFamily="2" charset="-78"/>
              </a:rPr>
              <a:t>و مسؤولیت داوران</a:t>
            </a:r>
          </a:p>
        </p:txBody>
      </p:sp>
      <p:sp>
        <p:nvSpPr>
          <p:cNvPr id="3" name="Content Placeholder 2"/>
          <p:cNvSpPr>
            <a:spLocks noGrp="1"/>
          </p:cNvSpPr>
          <p:nvPr>
            <p:ph idx="1"/>
          </p:nvPr>
        </p:nvSpPr>
        <p:spPr>
          <a:xfrm>
            <a:off x="959556" y="1676401"/>
            <a:ext cx="10622844" cy="4419599"/>
          </a:xfrm>
        </p:spPr>
        <p:txBody>
          <a:bodyPr>
            <a:normAutofit/>
          </a:bodyPr>
          <a:lstStyle/>
          <a:p>
            <a:pPr marL="0" indent="0" algn="just" rtl="1">
              <a:buNone/>
            </a:pPr>
            <a:r>
              <a:rPr lang="fa-IR" b="1" dirty="0" smtClean="0">
                <a:cs typeface="B Nazanin" panose="00000400000000000000" pitchFamily="2" charset="-78"/>
              </a:rPr>
              <a:t>ماده‌ی1-3</a:t>
            </a:r>
            <a:r>
              <a:rPr lang="fa-IR" b="1" dirty="0">
                <a:cs typeface="B Nazanin" panose="00000400000000000000" pitchFamily="2" charset="-78"/>
              </a:rPr>
              <a:t>) داوری که مرور همتای یک دستنوشته‌ی ارجاع شده از سوی یک مجله را قبول می‌کند، باید داوری خود را به‌صورت </a:t>
            </a:r>
            <a:r>
              <a:rPr lang="fa-IR" b="1" dirty="0">
                <a:solidFill>
                  <a:srgbClr val="FF0000"/>
                </a:solidFill>
                <a:cs typeface="B Nazanin" panose="00000400000000000000" pitchFamily="2" charset="-78"/>
              </a:rPr>
              <a:t>بیطرفانه</a:t>
            </a:r>
            <a:r>
              <a:rPr lang="fa-IR" b="1" dirty="0">
                <a:cs typeface="B Nazanin" panose="00000400000000000000" pitchFamily="2" charset="-78"/>
              </a:rPr>
              <a:t> و تنها براساس ویژگی‌های علمی و فنی دستنوشته به انجام برساند و نباید تحت تأثیر </a:t>
            </a:r>
            <a:r>
              <a:rPr lang="fa-IR" b="1" dirty="0">
                <a:solidFill>
                  <a:srgbClr val="FF0000"/>
                </a:solidFill>
                <a:cs typeface="B Nazanin" panose="00000400000000000000" pitchFamily="2" charset="-78"/>
              </a:rPr>
              <a:t>روابط شخصی </a:t>
            </a:r>
            <a:r>
              <a:rPr lang="fa-IR" b="1" dirty="0">
                <a:cs typeface="B Nazanin" panose="00000400000000000000" pitchFamily="2" charset="-78"/>
              </a:rPr>
              <a:t>خود با نویسنده(گان) دستنوشته یا سایر عوامل نامربوط قرار گیرد</a:t>
            </a:r>
            <a:r>
              <a:rPr lang="fa-IR" b="1" dirty="0" smtClean="0">
                <a:cs typeface="B Nazanin" panose="00000400000000000000" pitchFamily="2" charset="-78"/>
              </a:rPr>
              <a:t>.</a:t>
            </a:r>
            <a:endParaRPr lang="en-US" b="1" dirty="0" smtClean="0">
              <a:cs typeface="B Nazanin" panose="00000400000000000000" pitchFamily="2" charset="-78"/>
            </a:endParaRPr>
          </a:p>
          <a:p>
            <a:pPr marL="0" indent="0" algn="just" rtl="1">
              <a:buNone/>
            </a:pPr>
            <a:endParaRPr lang="fa-IR" b="1" dirty="0">
              <a:cs typeface="B Nazanin" panose="00000400000000000000" pitchFamily="2" charset="-78"/>
            </a:endParaRPr>
          </a:p>
          <a:p>
            <a:pPr marL="0" indent="0" algn="just" rtl="1">
              <a:buNone/>
            </a:pPr>
            <a:r>
              <a:rPr lang="fa-IR" b="1" dirty="0">
                <a:cs typeface="B Nazanin" panose="00000400000000000000" pitchFamily="2" charset="-78"/>
              </a:rPr>
              <a:t>ماده‌ی2-3) شخصی که مرور همتای یک دستنوشته به او پیشنهاد می‌شود، در صورت </a:t>
            </a:r>
            <a:r>
              <a:rPr lang="fa-IR" b="1" dirty="0">
                <a:solidFill>
                  <a:srgbClr val="FF0000"/>
                </a:solidFill>
                <a:cs typeface="B Nazanin" panose="00000400000000000000" pitchFamily="2" charset="-78"/>
              </a:rPr>
              <a:t>وجود هر گونه تعارض منافع</a:t>
            </a:r>
            <a:r>
              <a:rPr lang="fa-IR" b="1" dirty="0">
                <a:cs typeface="B Nazanin" panose="00000400000000000000" pitchFamily="2" charset="-78"/>
              </a:rPr>
              <a:t>، می‌تواند از پذیرش آن دستنوشته برای داوری امتناع کند؛ در غیر این‌صورت، باید </a:t>
            </a:r>
            <a:r>
              <a:rPr lang="fa-IR" b="1" dirty="0" smtClean="0">
                <a:cs typeface="B Nazanin" panose="00000400000000000000" pitchFamily="2" charset="-78"/>
              </a:rPr>
              <a:t>تعارض</a:t>
            </a: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54</a:t>
            </a:fld>
            <a:endParaRPr lang="en-US"/>
          </a:p>
        </p:txBody>
      </p:sp>
      <p:sp>
        <p:nvSpPr>
          <p:cNvPr id="4" name="Date Placeholder 3"/>
          <p:cNvSpPr>
            <a:spLocks noGrp="1"/>
          </p:cNvSpPr>
          <p:nvPr>
            <p:ph type="dt" sz="half" idx="12"/>
          </p:nvPr>
        </p:nvSpPr>
        <p:spPr/>
        <p:txBody>
          <a:bodyPr/>
          <a:lstStyle/>
          <a:p>
            <a:fld id="{67F98C2E-7E0F-442B-881B-C695470E944D}" type="datetime3">
              <a:rPr lang="en-US" smtClean="0"/>
              <a:t>2 November 2016</a:t>
            </a:fld>
            <a:endParaRPr lang="en-US"/>
          </a:p>
        </p:txBody>
      </p:sp>
      <p:grpSp>
        <p:nvGrpSpPr>
          <p:cNvPr id="11" name="Group 10"/>
          <p:cNvGrpSpPr/>
          <p:nvPr/>
        </p:nvGrpSpPr>
        <p:grpSpPr>
          <a:xfrm>
            <a:off x="10791898" y="0"/>
            <a:ext cx="1400102" cy="500708"/>
            <a:chOff x="1904019" y="3056441"/>
            <a:chExt cx="1400102" cy="1125128"/>
          </a:xfrm>
          <a:scene3d>
            <a:camera prst="orthographicFront"/>
            <a:lightRig rig="flat" dir="t"/>
          </a:scene3d>
        </p:grpSpPr>
        <p:sp>
          <p:nvSpPr>
            <p:cNvPr id="12" name="Oval 11"/>
            <p:cNvSpPr/>
            <p:nvPr/>
          </p:nvSpPr>
          <p:spPr>
            <a:xfrm>
              <a:off x="1904019" y="3056441"/>
              <a:ext cx="1400102" cy="1125128"/>
            </a:xfrm>
            <a:prstGeom prst="ellipse">
              <a:avLst/>
            </a:prstGeom>
            <a:solidFill>
              <a:srgbClr val="009999"/>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3" name="Oval 4"/>
            <p:cNvSpPr/>
            <p:nvPr/>
          </p:nvSpPr>
          <p:spPr>
            <a:xfrm>
              <a:off x="2109059" y="3221212"/>
              <a:ext cx="990022" cy="7955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داور(ان)</a:t>
              </a:r>
              <a:endParaRPr lang="en-US" sz="2000" b="1" kern="1200" dirty="0">
                <a:solidFill>
                  <a:schemeClr val="tx1"/>
                </a:solidFill>
              </a:endParaRPr>
            </a:p>
          </p:txBody>
        </p:sp>
      </p:grpSp>
    </p:spTree>
    <p:extLst>
      <p:ext uri="{BB962C8B-B14F-4D97-AF65-F5344CB8AC3E}">
        <p14:creationId xmlns:p14="http://schemas.microsoft.com/office/powerpoint/2010/main" val="2254754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سوم: </a:t>
            </a:r>
            <a:r>
              <a:rPr lang="fa-IR" sz="2800" b="1" dirty="0" smtClean="0">
                <a:ln w="0"/>
                <a:solidFill>
                  <a:schemeClr val="bg2"/>
                </a:solidFill>
                <a:cs typeface="B Titr" panose="00000700000000000000" pitchFamily="2" charset="-78"/>
              </a:rPr>
              <a:t>نقش </a:t>
            </a:r>
            <a:r>
              <a:rPr lang="fa-IR" sz="2800" b="1" dirty="0">
                <a:ln w="0"/>
                <a:solidFill>
                  <a:schemeClr val="bg2"/>
                </a:solidFill>
                <a:cs typeface="B Titr" panose="00000700000000000000" pitchFamily="2" charset="-78"/>
              </a:rPr>
              <a:t>و مسؤولیت داوران</a:t>
            </a:r>
          </a:p>
        </p:txBody>
      </p:sp>
      <p:sp>
        <p:nvSpPr>
          <p:cNvPr id="3" name="Content Placeholder 2"/>
          <p:cNvSpPr>
            <a:spLocks noGrp="1"/>
          </p:cNvSpPr>
          <p:nvPr>
            <p:ph idx="1"/>
          </p:nvPr>
        </p:nvSpPr>
        <p:spPr>
          <a:xfrm>
            <a:off x="959556" y="1676401"/>
            <a:ext cx="10622844" cy="4419599"/>
          </a:xfrm>
        </p:spPr>
        <p:txBody>
          <a:bodyPr>
            <a:normAutofit/>
          </a:bodyPr>
          <a:lstStyle/>
          <a:p>
            <a:pPr marL="0" indent="0" algn="just" rtl="1">
              <a:buNone/>
            </a:pPr>
            <a:r>
              <a:rPr lang="fa-IR" b="1" dirty="0" smtClean="0">
                <a:cs typeface="B Nazanin" panose="00000400000000000000" pitchFamily="2" charset="-78"/>
              </a:rPr>
              <a:t>ماده‌ی3-3</a:t>
            </a:r>
            <a:r>
              <a:rPr lang="fa-IR" b="1" dirty="0">
                <a:cs typeface="B Nazanin" panose="00000400000000000000" pitchFamily="2" charset="-78"/>
              </a:rPr>
              <a:t>) داوران و نویسنده(گان) دستنوشته باید از </a:t>
            </a:r>
            <a:r>
              <a:rPr lang="fa-IR" b="1" dirty="0">
                <a:solidFill>
                  <a:srgbClr val="FF0000"/>
                </a:solidFill>
                <a:cs typeface="B Nazanin" panose="00000400000000000000" pitchFamily="2" charset="-78"/>
              </a:rPr>
              <a:t>برقراری ارتباط با یکدیگر </a:t>
            </a:r>
            <a:r>
              <a:rPr lang="fa-IR" b="1" dirty="0">
                <a:cs typeface="B Nazanin" panose="00000400000000000000" pitchFamily="2" charset="-78"/>
              </a:rPr>
              <a:t>(در رابطه با داوری آن دستنوشته) در طول فرآیند داوری، بدون کسب اجازه از سردبیر مجله‌ی مربوطه امتناع کنند</a:t>
            </a:r>
            <a:r>
              <a:rPr lang="fa-IR" b="1" dirty="0" smtClean="0">
                <a:cs typeface="B Nazanin" panose="00000400000000000000" pitchFamily="2" charset="-78"/>
              </a:rPr>
              <a:t>.</a:t>
            </a:r>
            <a:endParaRPr lang="en-US" b="1" dirty="0" smtClean="0">
              <a:cs typeface="B Nazanin" panose="00000400000000000000" pitchFamily="2" charset="-78"/>
            </a:endParaRPr>
          </a:p>
          <a:p>
            <a:pPr marL="0" indent="0" algn="just" rtl="1">
              <a:buNone/>
            </a:pPr>
            <a:endParaRPr lang="fa-IR" b="1" dirty="0">
              <a:cs typeface="B Nazanin" panose="00000400000000000000" pitchFamily="2" charset="-78"/>
            </a:endParaRPr>
          </a:p>
          <a:p>
            <a:pPr marL="0" indent="0" algn="just" rtl="1">
              <a:buNone/>
            </a:pPr>
            <a:r>
              <a:rPr lang="fa-IR" b="1" dirty="0">
                <a:cs typeface="B Nazanin" panose="00000400000000000000" pitchFamily="2" charset="-78"/>
              </a:rPr>
              <a:t>ماده‌ی4-3) چنان‌چه داوری که یک دستنوشته را برای مرور همتا پذیرفته است، خود را </a:t>
            </a:r>
            <a:r>
              <a:rPr lang="fa-IR" b="1" dirty="0">
                <a:solidFill>
                  <a:srgbClr val="FF0000"/>
                </a:solidFill>
                <a:cs typeface="B Nazanin" panose="00000400000000000000" pitchFamily="2" charset="-78"/>
              </a:rPr>
              <a:t>واجد صلاحیت علمی یا فنی </a:t>
            </a:r>
            <a:r>
              <a:rPr lang="fa-IR" b="1" dirty="0">
                <a:cs typeface="B Nazanin" panose="00000400000000000000" pitchFamily="2" charset="-78"/>
              </a:rPr>
              <a:t>لازم برای داوری دقیق تمامی یا بخشی از آن دستنوشته </a:t>
            </a:r>
            <a:r>
              <a:rPr lang="fa-IR" b="1" dirty="0">
                <a:solidFill>
                  <a:srgbClr val="FF0000"/>
                </a:solidFill>
                <a:cs typeface="B Nazanin" panose="00000400000000000000" pitchFamily="2" charset="-78"/>
              </a:rPr>
              <a:t>نداند</a:t>
            </a:r>
            <a:r>
              <a:rPr lang="fa-IR" b="1" dirty="0">
                <a:cs typeface="B Nazanin" panose="00000400000000000000" pitchFamily="2" charset="-78"/>
              </a:rPr>
              <a:t>، باید مراتب را به اطلاع سردبیر مجله برساند.</a:t>
            </a:r>
          </a:p>
          <a:p>
            <a:pPr marL="0" indent="0" algn="just" rtl="1">
              <a:buNone/>
            </a:pPr>
            <a:endParaRPr lang="fa-IR" b="1" dirty="0" smtClean="0">
              <a:cs typeface="B Nazanin" panose="00000400000000000000" pitchFamily="2" charset="-78"/>
            </a:endParaRPr>
          </a:p>
          <a:p>
            <a:pPr marL="0" indent="0" algn="just" rtl="1">
              <a:buNone/>
            </a:pPr>
            <a:endParaRPr lang="en-GB" b="1" dirty="0" smtClean="0">
              <a:cs typeface="B Nazanin" panose="00000400000000000000" pitchFamily="2" charset="-78"/>
            </a:endParaRPr>
          </a:p>
          <a:p>
            <a:pPr algn="just"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55</a:t>
            </a:fld>
            <a:endParaRPr lang="en-US"/>
          </a:p>
        </p:txBody>
      </p:sp>
      <p:sp>
        <p:nvSpPr>
          <p:cNvPr id="4" name="Date Placeholder 3"/>
          <p:cNvSpPr>
            <a:spLocks noGrp="1"/>
          </p:cNvSpPr>
          <p:nvPr>
            <p:ph type="dt" sz="half" idx="12"/>
          </p:nvPr>
        </p:nvSpPr>
        <p:spPr/>
        <p:txBody>
          <a:bodyPr/>
          <a:lstStyle/>
          <a:p>
            <a:fld id="{995E16F6-ADAD-4528-9D00-E08E67208F75}" type="datetime3">
              <a:rPr lang="en-US" smtClean="0"/>
              <a:t>2 November 2016</a:t>
            </a:fld>
            <a:endParaRPr lang="en-US"/>
          </a:p>
        </p:txBody>
      </p:sp>
      <p:grpSp>
        <p:nvGrpSpPr>
          <p:cNvPr id="7" name="Group 6"/>
          <p:cNvGrpSpPr/>
          <p:nvPr/>
        </p:nvGrpSpPr>
        <p:grpSpPr>
          <a:xfrm>
            <a:off x="10791898" y="0"/>
            <a:ext cx="1400102" cy="500708"/>
            <a:chOff x="1904019" y="3056441"/>
            <a:chExt cx="1400102" cy="1125128"/>
          </a:xfrm>
          <a:scene3d>
            <a:camera prst="orthographicFront"/>
            <a:lightRig rig="flat" dir="t"/>
          </a:scene3d>
        </p:grpSpPr>
        <p:sp>
          <p:nvSpPr>
            <p:cNvPr id="8" name="Oval 7"/>
            <p:cNvSpPr/>
            <p:nvPr/>
          </p:nvSpPr>
          <p:spPr>
            <a:xfrm>
              <a:off x="1904019" y="3056441"/>
              <a:ext cx="1400102" cy="1125128"/>
            </a:xfrm>
            <a:prstGeom prst="ellipse">
              <a:avLst/>
            </a:prstGeom>
            <a:solidFill>
              <a:srgbClr val="009999"/>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0" name="Oval 4"/>
            <p:cNvSpPr/>
            <p:nvPr/>
          </p:nvSpPr>
          <p:spPr>
            <a:xfrm>
              <a:off x="2109059" y="3221212"/>
              <a:ext cx="990022" cy="7955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داور(ان)</a:t>
              </a:r>
              <a:endParaRPr lang="en-US" sz="2000" b="1" kern="1200" dirty="0">
                <a:solidFill>
                  <a:schemeClr val="tx1"/>
                </a:solidFill>
              </a:endParaRPr>
            </a:p>
          </p:txBody>
        </p:sp>
      </p:grpSp>
    </p:spTree>
    <p:extLst>
      <p:ext uri="{BB962C8B-B14F-4D97-AF65-F5344CB8AC3E}">
        <p14:creationId xmlns:p14="http://schemas.microsoft.com/office/powerpoint/2010/main" val="3840098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سوم: </a:t>
            </a:r>
            <a:r>
              <a:rPr lang="fa-IR" sz="2800" b="1" dirty="0" smtClean="0">
                <a:ln w="0"/>
                <a:solidFill>
                  <a:schemeClr val="bg2"/>
                </a:solidFill>
                <a:cs typeface="B Titr" panose="00000700000000000000" pitchFamily="2" charset="-78"/>
              </a:rPr>
              <a:t>نقش </a:t>
            </a:r>
            <a:r>
              <a:rPr lang="fa-IR" sz="2800" b="1" dirty="0">
                <a:ln w="0"/>
                <a:solidFill>
                  <a:schemeClr val="bg2"/>
                </a:solidFill>
                <a:cs typeface="B Titr" panose="00000700000000000000" pitchFamily="2" charset="-78"/>
              </a:rPr>
              <a:t>و مسؤولیت داوران</a:t>
            </a: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a:cs typeface="B Nazanin" panose="00000400000000000000" pitchFamily="2" charset="-78"/>
              </a:rPr>
              <a:t>ماده‌ی5-3) دستنوشته‌ای که برای مرور همتا ارسال می‌گردد، باید از سوی داور نیز به عنوان یک </a:t>
            </a:r>
            <a:r>
              <a:rPr lang="fa-IR" b="1" dirty="0">
                <a:solidFill>
                  <a:srgbClr val="FF0000"/>
                </a:solidFill>
                <a:cs typeface="B Nazanin" panose="00000400000000000000" pitchFamily="2" charset="-78"/>
              </a:rPr>
              <a:t>متن محرمانه </a:t>
            </a:r>
            <a:r>
              <a:rPr lang="fa-IR" b="1" dirty="0">
                <a:cs typeface="B Nazanin" panose="00000400000000000000" pitchFamily="2" charset="-78"/>
              </a:rPr>
              <a:t>تلقی گردد و اطلاعات مربوط به یا مندرج در آن با هیچ فرد دیگری در میان گذاشته نشود. </a:t>
            </a:r>
            <a:endParaRPr lang="en-US" b="1" dirty="0" smtClean="0">
              <a:cs typeface="B Nazanin" panose="00000400000000000000" pitchFamily="2" charset="-78"/>
            </a:endParaRPr>
          </a:p>
          <a:p>
            <a:pPr marL="0" indent="0" algn="r" rtl="1">
              <a:buNone/>
            </a:pPr>
            <a:endParaRPr lang="en-US" b="1" dirty="0">
              <a:cs typeface="B Nazanin" panose="00000400000000000000" pitchFamily="2" charset="-78"/>
            </a:endParaRPr>
          </a:p>
          <a:p>
            <a:pPr marL="0" indent="0" algn="r" rtl="1">
              <a:buNone/>
            </a:pPr>
            <a:r>
              <a:rPr lang="fa-IR" b="1" dirty="0" smtClean="0">
                <a:cs typeface="B Nazanin" panose="00000400000000000000" pitchFamily="2" charset="-78"/>
              </a:rPr>
              <a:t>داور </a:t>
            </a:r>
            <a:r>
              <a:rPr lang="fa-IR" b="1" dirty="0">
                <a:solidFill>
                  <a:srgbClr val="FF0000"/>
                </a:solidFill>
                <a:cs typeface="B Nazanin" panose="00000400000000000000" pitchFamily="2" charset="-78"/>
              </a:rPr>
              <a:t>مجاز نیست </a:t>
            </a:r>
            <a:r>
              <a:rPr lang="fa-IR" b="1" dirty="0">
                <a:cs typeface="B Nazanin" panose="00000400000000000000" pitchFamily="2" charset="-78"/>
              </a:rPr>
              <a:t>از دستنوشته‌ی مورد داوری برای هیچ </a:t>
            </a:r>
            <a:r>
              <a:rPr lang="fa-IR" b="1" dirty="0">
                <a:solidFill>
                  <a:srgbClr val="FF0000"/>
                </a:solidFill>
                <a:cs typeface="B Nazanin" panose="00000400000000000000" pitchFamily="2" charset="-78"/>
              </a:rPr>
              <a:t>مقصود دیگری </a:t>
            </a:r>
            <a:r>
              <a:rPr lang="fa-IR" b="1" dirty="0">
                <a:cs typeface="B Nazanin" panose="00000400000000000000" pitchFamily="2" charset="-78"/>
              </a:rPr>
              <a:t>به جز مرور همتا استفاده کند و لازم است بعد از پایان داوری از </a:t>
            </a:r>
            <a:r>
              <a:rPr lang="fa-IR" b="1" dirty="0">
                <a:solidFill>
                  <a:srgbClr val="FF0000"/>
                </a:solidFill>
                <a:cs typeface="B Nazanin" panose="00000400000000000000" pitchFamily="2" charset="-78"/>
              </a:rPr>
              <a:t>نگهداری</a:t>
            </a:r>
            <a:r>
              <a:rPr lang="fa-IR" b="1" dirty="0">
                <a:cs typeface="B Nazanin" panose="00000400000000000000" pitchFamily="2" charset="-78"/>
              </a:rPr>
              <a:t> دستنوشته به هر شکل، اجتناب نماید.</a:t>
            </a:r>
          </a:p>
          <a:p>
            <a:pPr marL="857250" lvl="1" indent="-457200" algn="just" rtl="1"/>
            <a:r>
              <a:rPr lang="fa-IR" b="1" dirty="0">
                <a:cs typeface="B Nazanin" panose="00000400000000000000" pitchFamily="2" charset="-78"/>
              </a:rPr>
              <a:t>تبصره‌ی 1: در صورتی که داور، </a:t>
            </a:r>
            <a:r>
              <a:rPr lang="fa-IR" b="1" dirty="0">
                <a:solidFill>
                  <a:srgbClr val="FF0000"/>
                </a:solidFill>
                <a:cs typeface="B Nazanin" panose="00000400000000000000" pitchFamily="2" charset="-78"/>
              </a:rPr>
              <a:t>مشورت</a:t>
            </a:r>
            <a:r>
              <a:rPr lang="fa-IR" b="1" dirty="0">
                <a:cs typeface="B Nazanin" panose="00000400000000000000" pitchFamily="2" charset="-78"/>
              </a:rPr>
              <a:t> با فرد دیگری را برای داوری ضروری بداند و این مشورت متضمن افشای مطالب مندرج در مقاله باشد، این کار تنها </a:t>
            </a:r>
            <a:r>
              <a:rPr lang="fa-IR" b="1" dirty="0">
                <a:solidFill>
                  <a:srgbClr val="FF0000"/>
                </a:solidFill>
                <a:cs typeface="B Nazanin" panose="00000400000000000000" pitchFamily="2" charset="-78"/>
              </a:rPr>
              <a:t>با کسب اجازه </a:t>
            </a:r>
            <a:r>
              <a:rPr lang="fa-IR" b="1" dirty="0">
                <a:cs typeface="B Nazanin" panose="00000400000000000000" pitchFamily="2" charset="-78"/>
              </a:rPr>
              <a:t>از سردبیر مجله قابل انجام است.</a:t>
            </a:r>
          </a:p>
          <a:p>
            <a:pPr marL="857250" lvl="1" indent="-457200" algn="just" rtl="1"/>
            <a:r>
              <a:rPr lang="fa-IR" b="1" dirty="0">
                <a:cs typeface="B Nazanin" panose="00000400000000000000" pitchFamily="2" charset="-78"/>
              </a:rPr>
              <a:t>تبصره‌ی 2: مفاد ماده‌ی فوق نسبت به تمامی دستنوشته هایی که برای مرور همتا ارسال ‌شده و داور به هر دلیل از پذیرش داوری آن خودداری کرده‌است نیز جاری می‌باشد.</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56</a:t>
            </a:fld>
            <a:endParaRPr lang="en-US"/>
          </a:p>
        </p:txBody>
      </p:sp>
      <p:sp>
        <p:nvSpPr>
          <p:cNvPr id="4" name="Date Placeholder 3"/>
          <p:cNvSpPr>
            <a:spLocks noGrp="1"/>
          </p:cNvSpPr>
          <p:nvPr>
            <p:ph type="dt" sz="half" idx="12"/>
          </p:nvPr>
        </p:nvSpPr>
        <p:spPr/>
        <p:txBody>
          <a:bodyPr/>
          <a:lstStyle/>
          <a:p>
            <a:fld id="{F32E021C-72E7-4804-A2BA-5FEB4AE7D2BD}" type="datetime3">
              <a:rPr lang="en-US" smtClean="0"/>
              <a:t>2 November 2016</a:t>
            </a:fld>
            <a:endParaRPr lang="en-US"/>
          </a:p>
        </p:txBody>
      </p:sp>
    </p:spTree>
    <p:extLst>
      <p:ext uri="{BB962C8B-B14F-4D97-AF65-F5344CB8AC3E}">
        <p14:creationId xmlns:p14="http://schemas.microsoft.com/office/powerpoint/2010/main" val="1218452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سوم: </a:t>
            </a:r>
            <a:r>
              <a:rPr lang="fa-IR" sz="2800" b="1" dirty="0" smtClean="0">
                <a:ln w="0"/>
                <a:solidFill>
                  <a:schemeClr val="bg2"/>
                </a:solidFill>
                <a:cs typeface="B Titr" panose="00000700000000000000" pitchFamily="2" charset="-78"/>
              </a:rPr>
              <a:t>نقش </a:t>
            </a:r>
            <a:r>
              <a:rPr lang="fa-IR" sz="2800" b="1" dirty="0">
                <a:ln w="0"/>
                <a:solidFill>
                  <a:schemeClr val="bg2"/>
                </a:solidFill>
                <a:cs typeface="B Titr" panose="00000700000000000000" pitchFamily="2" charset="-78"/>
              </a:rPr>
              <a:t>و مسؤولیت داوران</a:t>
            </a: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smtClean="0">
                <a:cs typeface="B Nazanin" panose="00000400000000000000" pitchFamily="2" charset="-78"/>
              </a:rPr>
              <a:t>ماده‌ی6-3</a:t>
            </a:r>
            <a:r>
              <a:rPr lang="fa-IR" b="1" dirty="0">
                <a:cs typeface="B Nazanin" panose="00000400000000000000" pitchFamily="2" charset="-78"/>
              </a:rPr>
              <a:t>) در مرور همتا، داور باید به </a:t>
            </a:r>
            <a:r>
              <a:rPr lang="fa-IR" b="1" dirty="0">
                <a:solidFill>
                  <a:srgbClr val="FF0000"/>
                </a:solidFill>
                <a:cs typeface="B Nazanin" panose="00000400000000000000" pitchFamily="2" charset="-78"/>
              </a:rPr>
              <a:t>نقاط قوت و ضعف مقاله </a:t>
            </a:r>
            <a:r>
              <a:rPr lang="fa-IR" b="1" dirty="0">
                <a:cs typeface="B Nazanin" panose="00000400000000000000" pitchFamily="2" charset="-78"/>
              </a:rPr>
              <a:t>توجه کند و در صورت امکان راهکارهایی را برای رفع اشکالات موجود به نویسنده(گان) توصیه نماید. این کار باید با </a:t>
            </a:r>
            <a:r>
              <a:rPr lang="fa-IR" b="1" dirty="0">
                <a:solidFill>
                  <a:srgbClr val="FF0000"/>
                </a:solidFill>
                <a:cs typeface="B Nazanin" panose="00000400000000000000" pitchFamily="2" charset="-78"/>
              </a:rPr>
              <a:t>رعایت احترام به استقلال فکری نویسنده(گان) </a:t>
            </a:r>
            <a:r>
              <a:rPr lang="fa-IR" b="1" dirty="0">
                <a:cs typeface="B Nazanin" panose="00000400000000000000" pitchFamily="2" charset="-78"/>
              </a:rPr>
              <a:t>به انجام برسد.</a:t>
            </a:r>
          </a:p>
          <a:p>
            <a:pPr marL="0" indent="0" algn="r" rtl="1">
              <a:buNone/>
            </a:pPr>
            <a:r>
              <a:rPr lang="fa-IR" b="1" dirty="0">
                <a:cs typeface="B Nazanin" panose="00000400000000000000" pitchFamily="2" charset="-78"/>
              </a:rPr>
              <a:t>ماده‌ی7-3) داور در صورت پذیرش یک دستنوشته برای مرور همتا، باید این کار را در </a:t>
            </a:r>
            <a:r>
              <a:rPr lang="fa-IR" b="1" dirty="0">
                <a:solidFill>
                  <a:srgbClr val="FF0000"/>
                </a:solidFill>
                <a:cs typeface="B Nazanin" panose="00000400000000000000" pitchFamily="2" charset="-78"/>
              </a:rPr>
              <a:t>مهلت اعلام شده </a:t>
            </a:r>
            <a:r>
              <a:rPr lang="fa-IR" b="1" dirty="0">
                <a:cs typeface="B Nazanin" panose="00000400000000000000" pitchFamily="2" charset="-78"/>
              </a:rPr>
              <a:t>از سوی سردبیر مجله به انجام برساند.</a:t>
            </a:r>
          </a:p>
          <a:p>
            <a:pPr marL="0" indent="0" algn="r" rtl="1">
              <a:buNone/>
            </a:pPr>
            <a:r>
              <a:rPr lang="fa-IR" b="1" dirty="0">
                <a:cs typeface="B Nazanin" panose="00000400000000000000" pitchFamily="2" charset="-78"/>
              </a:rPr>
              <a:t>تبصره: در صورتی که مهلت اعلام شده از سوی سردبیر مجله برای داور مناسب نیست، باید داور از پذیرش مرور همتای آن دستنوشته </a:t>
            </a:r>
            <a:r>
              <a:rPr lang="fa-IR" b="1" dirty="0">
                <a:solidFill>
                  <a:srgbClr val="FF0000"/>
                </a:solidFill>
                <a:cs typeface="B Nazanin" panose="00000400000000000000" pitchFamily="2" charset="-78"/>
              </a:rPr>
              <a:t>امتناع کند </a:t>
            </a:r>
            <a:r>
              <a:rPr lang="fa-IR" b="1" dirty="0">
                <a:cs typeface="B Nazanin" panose="00000400000000000000" pitchFamily="2" charset="-78"/>
              </a:rPr>
              <a:t>یا در مورد مهلت دیگری با سردبیر مجله به </a:t>
            </a:r>
            <a:r>
              <a:rPr lang="fa-IR" b="1" dirty="0">
                <a:solidFill>
                  <a:srgbClr val="FF0000"/>
                </a:solidFill>
                <a:cs typeface="B Nazanin" panose="00000400000000000000" pitchFamily="2" charset="-78"/>
              </a:rPr>
              <a:t>توافق</a:t>
            </a:r>
            <a:r>
              <a:rPr lang="fa-IR" b="1" dirty="0">
                <a:cs typeface="B Nazanin" panose="00000400000000000000" pitchFamily="2" charset="-78"/>
              </a:rPr>
              <a:t> برسد.</a:t>
            </a:r>
          </a:p>
          <a:p>
            <a:pPr marL="0" indent="0" algn="r" rtl="1">
              <a:buNone/>
            </a:pPr>
            <a:r>
              <a:rPr lang="fa-IR" b="1" dirty="0">
                <a:cs typeface="B Nazanin" panose="00000400000000000000" pitchFamily="2" charset="-78"/>
              </a:rPr>
              <a:t>ماده‌ی8-3) داور باید علاوه بر بررسی‌های علمی و فنی در مرور همتا، هر گونه عدم رعایت مفاد این راهنما را نیز به اطلاع سردبیر برساند</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57</a:t>
            </a:fld>
            <a:endParaRPr lang="en-US"/>
          </a:p>
        </p:txBody>
      </p:sp>
      <p:sp>
        <p:nvSpPr>
          <p:cNvPr id="4" name="Date Placeholder 3"/>
          <p:cNvSpPr>
            <a:spLocks noGrp="1"/>
          </p:cNvSpPr>
          <p:nvPr>
            <p:ph type="dt" sz="half" idx="12"/>
          </p:nvPr>
        </p:nvSpPr>
        <p:spPr/>
        <p:txBody>
          <a:bodyPr/>
          <a:lstStyle/>
          <a:p>
            <a:fld id="{B4CDA31F-6FFB-4FAA-A430-6FC27FB4059B}" type="datetime3">
              <a:rPr lang="en-US" smtClean="0"/>
              <a:t>2 November 2016</a:t>
            </a:fld>
            <a:endParaRPr lang="en-US"/>
          </a:p>
        </p:txBody>
      </p:sp>
      <p:grpSp>
        <p:nvGrpSpPr>
          <p:cNvPr id="7" name="Group 6"/>
          <p:cNvGrpSpPr/>
          <p:nvPr/>
        </p:nvGrpSpPr>
        <p:grpSpPr>
          <a:xfrm>
            <a:off x="10791898" y="0"/>
            <a:ext cx="1400102" cy="500708"/>
            <a:chOff x="1904019" y="3056441"/>
            <a:chExt cx="1400102" cy="1125128"/>
          </a:xfrm>
          <a:scene3d>
            <a:camera prst="orthographicFront"/>
            <a:lightRig rig="flat" dir="t"/>
          </a:scene3d>
        </p:grpSpPr>
        <p:sp>
          <p:nvSpPr>
            <p:cNvPr id="8" name="Oval 7"/>
            <p:cNvSpPr/>
            <p:nvPr/>
          </p:nvSpPr>
          <p:spPr>
            <a:xfrm>
              <a:off x="1904019" y="3056441"/>
              <a:ext cx="1400102" cy="1125128"/>
            </a:xfrm>
            <a:prstGeom prst="ellipse">
              <a:avLst/>
            </a:prstGeom>
            <a:solidFill>
              <a:srgbClr val="009999"/>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0" name="Oval 4"/>
            <p:cNvSpPr/>
            <p:nvPr/>
          </p:nvSpPr>
          <p:spPr>
            <a:xfrm>
              <a:off x="2109059" y="3221212"/>
              <a:ext cx="990022" cy="7955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rPr>
                <a:t>داور(ان)</a:t>
              </a:r>
              <a:endParaRPr lang="en-US" sz="2000" b="1" kern="1200" dirty="0">
                <a:solidFill>
                  <a:schemeClr val="tx1"/>
                </a:solidFill>
              </a:endParaRPr>
            </a:p>
          </p:txBody>
        </p:sp>
      </p:grpSp>
    </p:spTree>
    <p:extLst>
      <p:ext uri="{BB962C8B-B14F-4D97-AF65-F5344CB8AC3E}">
        <p14:creationId xmlns:p14="http://schemas.microsoft.com/office/powerpoint/2010/main" val="676493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212" y="694765"/>
            <a:ext cx="9481071" cy="914400"/>
          </a:xfrm>
        </p:spPr>
        <p:txBody>
          <a:bodyPr>
            <a:normAutofit/>
          </a:bodyPr>
          <a:lstStyle/>
          <a:p>
            <a:pPr algn="ctr" rtl="1"/>
            <a:r>
              <a:rPr lang="fa-IR" sz="4000" b="1" dirty="0" smtClean="0">
                <a:ln w="0"/>
                <a:solidFill>
                  <a:schemeClr val="bg2"/>
                </a:solidFill>
                <a:cs typeface="B Titr" panose="00000700000000000000" pitchFamily="2" charset="-78"/>
              </a:rPr>
              <a:t>سوء رفتار های پژوهشی درانتشار یک مقاله</a:t>
            </a:r>
            <a:endParaRPr lang="en-US" sz="4000" b="1" dirty="0">
              <a:ln w="0"/>
              <a:solidFill>
                <a:schemeClr val="bg2"/>
              </a:solidFill>
              <a:cs typeface="B Titr" panose="000007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58</a:t>
            </a:fld>
            <a:endParaRPr lang="en-US"/>
          </a:p>
        </p:txBody>
      </p:sp>
      <p:sp>
        <p:nvSpPr>
          <p:cNvPr id="4" name="Date Placeholder 3"/>
          <p:cNvSpPr>
            <a:spLocks noGrp="1"/>
          </p:cNvSpPr>
          <p:nvPr>
            <p:ph type="dt" sz="half" idx="12"/>
          </p:nvPr>
        </p:nvSpPr>
        <p:spPr/>
        <p:txBody>
          <a:bodyPr/>
          <a:lstStyle/>
          <a:p>
            <a:fld id="{637293F5-C592-4C5F-A433-03B7F58526CD}" type="datetime3">
              <a:rPr lang="en-US" smtClean="0"/>
              <a:t>2 November 2016</a:t>
            </a:fld>
            <a:endParaRPr lang="en-US"/>
          </a:p>
        </p:txBody>
      </p:sp>
      <p:graphicFrame>
        <p:nvGraphicFramePr>
          <p:cNvPr id="8" name="Diagram 7"/>
          <p:cNvGraphicFramePr/>
          <p:nvPr>
            <p:extLst>
              <p:ext uri="{D42A27DB-BD31-4B8C-83A1-F6EECF244321}">
                <p14:modId xmlns:p14="http://schemas.microsoft.com/office/powerpoint/2010/main" val="1943160682"/>
              </p:ext>
            </p:extLst>
          </p:nvPr>
        </p:nvGraphicFramePr>
        <p:xfrm>
          <a:off x="2709733" y="1923361"/>
          <a:ext cx="7699022" cy="4128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17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59556" y="342108"/>
            <a:ext cx="10363200" cy="1143000"/>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چهارم: </a:t>
            </a:r>
            <a:r>
              <a:rPr lang="fa-IR" sz="2800" b="1" dirty="0" smtClean="0">
                <a:ln w="0"/>
                <a:solidFill>
                  <a:schemeClr val="bg2"/>
                </a:solidFill>
                <a:cs typeface="B Titr" panose="00000700000000000000" pitchFamily="2" charset="-78"/>
              </a:rPr>
              <a:t>تعارض منافع</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dirty="0" smtClean="0"/>
              <a:t>ماده‌ی </a:t>
            </a:r>
            <a:r>
              <a:rPr lang="fa-IR" dirty="0"/>
              <a:t>1-4) تعارض منافع </a:t>
            </a:r>
            <a:r>
              <a:rPr lang="fa-IR" dirty="0">
                <a:solidFill>
                  <a:srgbClr val="FF0000"/>
                </a:solidFill>
              </a:rPr>
              <a:t>عبارت</a:t>
            </a:r>
            <a:r>
              <a:rPr lang="fa-IR" dirty="0"/>
              <a:t> است از وجود هرگونه منفعت مالی و غیر مالی که احتمال دارد نویسنده ، داور یا سردبیر را در اظهار صادقانه‌ی نظر خود تحت تأثیر قرار دهد. </a:t>
            </a:r>
          </a:p>
          <a:p>
            <a:pPr lvl="1" algn="r" rtl="1"/>
            <a:r>
              <a:rPr lang="fa-IR" dirty="0" smtClean="0"/>
              <a:t>وجود </a:t>
            </a:r>
            <a:r>
              <a:rPr lang="fa-IR" dirty="0"/>
              <a:t>تعارض منافع به خودی خود ایرادی اخلاقی برای یک دستنوشته محسوب نمی‌شود</a:t>
            </a:r>
            <a:r>
              <a:rPr lang="fa-IR" dirty="0" smtClean="0"/>
              <a:t>.</a:t>
            </a:r>
          </a:p>
          <a:p>
            <a:pPr marL="914400" lvl="2" indent="0" algn="ctr" rtl="1">
              <a:buNone/>
            </a:pPr>
            <a:r>
              <a:rPr lang="fa-IR" dirty="0" smtClean="0">
                <a:solidFill>
                  <a:srgbClr val="0070C0"/>
                </a:solidFill>
              </a:rPr>
              <a:t>«که منجر به اظهار غیر صادقانه نظر گردد</a:t>
            </a:r>
            <a:r>
              <a:rPr lang="fa-IR" sz="1100" dirty="0" smtClean="0">
                <a:solidFill>
                  <a:srgbClr val="0070C0"/>
                </a:solidFill>
              </a:rPr>
              <a:t>1</a:t>
            </a:r>
            <a:r>
              <a:rPr lang="fa-IR" dirty="0" smtClean="0">
                <a:solidFill>
                  <a:srgbClr val="0070C0"/>
                </a:solidFill>
              </a:rPr>
              <a:t>»</a:t>
            </a:r>
            <a:endParaRPr lang="fa-IR" dirty="0"/>
          </a:p>
          <a:p>
            <a:pPr marL="0" indent="0" algn="r" rtl="1">
              <a:buNone/>
            </a:pPr>
            <a:r>
              <a:rPr lang="fa-IR" dirty="0"/>
              <a:t>ماده‌ی 2-4) نویسنده(گان) یک دستنوشته باید هرگونه تعارض منافع خود را که از نگاه مخاطبین پوشیده‌است ، در متن یا ذیل دستنوشته به‌طور شفاف اعلام نمایند.</a:t>
            </a:r>
          </a:p>
          <a:p>
            <a:pPr lvl="1" algn="r" rtl="1"/>
            <a:r>
              <a:rPr lang="fa-IR" dirty="0" smtClean="0"/>
              <a:t>تبصره</a:t>
            </a:r>
            <a:r>
              <a:rPr lang="fa-IR" dirty="0"/>
              <a:t>: قرارداد میان پژوهشگر(ان) و حامی مالی پژوهش نباید متضمن منع اعلام هر گونه تعارض منافع در دستنوشته حاصله باشد</a:t>
            </a:r>
            <a:r>
              <a:rPr lang="fa-IR" dirty="0" smtClean="0"/>
              <a:t>.</a:t>
            </a:r>
          </a:p>
          <a:p>
            <a:pPr marL="457200" lvl="1" indent="0" algn="r" rtl="1">
              <a:buNone/>
            </a:pPr>
            <a:endParaRPr lang="fa-IR" dirty="0"/>
          </a:p>
          <a:p>
            <a:pPr marL="0" indent="0" algn="ctr" rtl="1">
              <a:buNone/>
            </a:pPr>
            <a:r>
              <a:rPr lang="fa-IR" sz="1300" dirty="0" smtClean="0">
                <a:solidFill>
                  <a:srgbClr val="0070C0"/>
                </a:solidFill>
              </a:rPr>
              <a:t>1. نظر ارائه دهنده</a:t>
            </a:r>
          </a:p>
          <a:p>
            <a:pPr marL="0" indent="0" algn="r" rtl="1">
              <a:buNone/>
            </a:pPr>
            <a:endParaRPr lang="en-GB" dirty="0" smtClean="0"/>
          </a:p>
          <a:p>
            <a:pPr algn="r" rtl="1">
              <a:buNone/>
            </a:pPr>
            <a:endParaRPr lang="en-US" dirty="0"/>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59</a:t>
            </a:fld>
            <a:endParaRPr lang="en-US"/>
          </a:p>
        </p:txBody>
      </p:sp>
      <p:sp>
        <p:nvSpPr>
          <p:cNvPr id="4" name="Date Placeholder 3"/>
          <p:cNvSpPr>
            <a:spLocks noGrp="1"/>
          </p:cNvSpPr>
          <p:nvPr>
            <p:ph type="dt" sz="half" idx="12"/>
          </p:nvPr>
        </p:nvSpPr>
        <p:spPr/>
        <p:txBody>
          <a:bodyPr/>
          <a:lstStyle/>
          <a:p>
            <a:fld id="{91915CD4-F206-4923-B942-A4C7262A49CD}" type="datetime3">
              <a:rPr lang="en-US" smtClean="0"/>
              <a:t>2 November 2016</a:t>
            </a:fld>
            <a:endParaRPr lang="en-US"/>
          </a:p>
        </p:txBody>
      </p:sp>
      <p:pic>
        <p:nvPicPr>
          <p:cNvPr id="10" name="Picture 9"/>
          <p:cNvPicPr>
            <a:picLocks noChangeAspect="1"/>
          </p:cNvPicPr>
          <p:nvPr/>
        </p:nvPicPr>
        <p:blipFill>
          <a:blip r:embed="rId2"/>
          <a:stretch>
            <a:fillRect/>
          </a:stretch>
        </p:blipFill>
        <p:spPr>
          <a:xfrm>
            <a:off x="10618048" y="-310592"/>
            <a:ext cx="1573952" cy="922813"/>
          </a:xfrm>
          <a:prstGeom prst="rect">
            <a:avLst/>
          </a:prstGeom>
        </p:spPr>
      </p:pic>
    </p:spTree>
    <p:extLst>
      <p:ext uri="{BB962C8B-B14F-4D97-AF65-F5344CB8AC3E}">
        <p14:creationId xmlns:p14="http://schemas.microsoft.com/office/powerpoint/2010/main" val="216898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46386"/>
          </a:xfrm>
        </p:spPr>
        <p:txBody>
          <a:bodyPr/>
          <a:lstStyle/>
          <a:p>
            <a:pPr algn="ctr"/>
            <a:r>
              <a:rPr lang="fa-IR" dirty="0" smtClean="0">
                <a:solidFill>
                  <a:schemeClr val="bg2"/>
                </a:solidFill>
                <a:cs typeface="B Titr" panose="00000700000000000000" pitchFamily="2" charset="-78"/>
              </a:rPr>
              <a:t>حیطه مطالعات جامعه </a:t>
            </a:r>
            <a:r>
              <a:rPr lang="fa-IR" dirty="0">
                <a:solidFill>
                  <a:schemeClr val="bg2"/>
                </a:solidFill>
                <a:cs typeface="B Titr" panose="00000700000000000000" pitchFamily="2" charset="-78"/>
              </a:rPr>
              <a:t>شناسی علم</a:t>
            </a:r>
            <a:endParaRPr lang="en-US" dirty="0">
              <a:solidFill>
                <a:schemeClr val="bg2"/>
              </a:solidFill>
              <a:cs typeface="B Titr" panose="00000700000000000000" pitchFamily="2" charset="-78"/>
            </a:endParaRPr>
          </a:p>
        </p:txBody>
      </p:sp>
      <p:sp>
        <p:nvSpPr>
          <p:cNvPr id="3" name="Content Placeholder 2"/>
          <p:cNvSpPr>
            <a:spLocks noGrp="1"/>
          </p:cNvSpPr>
          <p:nvPr>
            <p:ph idx="1"/>
          </p:nvPr>
        </p:nvSpPr>
        <p:spPr>
          <a:xfrm>
            <a:off x="609600" y="1103586"/>
            <a:ext cx="10972800" cy="4763814"/>
          </a:xfrm>
        </p:spPr>
        <p:txBody>
          <a:bodyPr/>
          <a:lstStyle/>
          <a:p>
            <a:pPr algn="just" rtl="1"/>
            <a:r>
              <a:rPr lang="fa-IR" dirty="0">
                <a:cs typeface="B Nazanin" panose="00000400000000000000" pitchFamily="2" charset="-78"/>
              </a:rPr>
              <a:t>در بعد</a:t>
            </a:r>
            <a:r>
              <a:rPr lang="fa-IR" dirty="0">
                <a:solidFill>
                  <a:srgbClr val="FF0000"/>
                </a:solidFill>
                <a:cs typeface="B Nazanin" panose="00000400000000000000" pitchFamily="2" charset="-78"/>
              </a:rPr>
              <a:t> داخلی </a:t>
            </a:r>
            <a:r>
              <a:rPr lang="fa-IR" dirty="0">
                <a:cs typeface="B Nazanin" panose="00000400000000000000" pitchFamily="2" charset="-78"/>
              </a:rPr>
              <a:t>یکی از رسالتهای مهم و تاریخی علم، بسط و نشر </a:t>
            </a:r>
            <a:r>
              <a:rPr lang="fa-IR" dirty="0">
                <a:solidFill>
                  <a:srgbClr val="FF0000"/>
                </a:solidFill>
                <a:cs typeface="B Nazanin" panose="00000400000000000000" pitchFamily="2" charset="-78"/>
              </a:rPr>
              <a:t>روحیه علمی در جامعه </a:t>
            </a:r>
            <a:r>
              <a:rPr lang="fa-IR" dirty="0">
                <a:cs typeface="B Nazanin" panose="00000400000000000000" pitchFamily="2" charset="-78"/>
              </a:rPr>
              <a:t>و بین آحاد شهروندان قلمداد شده است. مطالعه اینکه در جوامع مختلف، علم تا چه اندازه توانسته است چنین نگرش و بینشی را در جامعه عینیت بخشد و اگر نتوانسته دلائل جامعه شناختی اش چه بوده است، از کارهای مهم در مطالعات جامعه شناسی علم است.  </a:t>
            </a:r>
            <a:endParaRPr lang="fa-IR" dirty="0" smtClean="0">
              <a:cs typeface="B Nazanin" panose="00000400000000000000" pitchFamily="2" charset="-78"/>
            </a:endParaRPr>
          </a:p>
          <a:p>
            <a:pPr algn="just" rtl="1"/>
            <a:r>
              <a:rPr lang="fa-IR" dirty="0" smtClean="0">
                <a:cs typeface="B Nazanin" panose="00000400000000000000" pitchFamily="2" charset="-78"/>
              </a:rPr>
              <a:t>علاوه </a:t>
            </a:r>
            <a:r>
              <a:rPr lang="fa-IR" dirty="0">
                <a:cs typeface="B Nazanin" panose="00000400000000000000" pitchFamily="2" charset="-78"/>
              </a:rPr>
              <a:t>بر این، در عرصه </a:t>
            </a:r>
            <a:r>
              <a:rPr lang="fa-IR" dirty="0">
                <a:solidFill>
                  <a:srgbClr val="FF0000"/>
                </a:solidFill>
                <a:cs typeface="B Nazanin" panose="00000400000000000000" pitchFamily="2" charset="-78"/>
              </a:rPr>
              <a:t>بین المللی </a:t>
            </a:r>
            <a:r>
              <a:rPr lang="fa-IR" dirty="0">
                <a:cs typeface="B Nazanin" panose="00000400000000000000" pitchFamily="2" charset="-78"/>
              </a:rPr>
              <a:t>نقش علم به عنوان یکی از مهمترین </a:t>
            </a:r>
            <a:r>
              <a:rPr lang="fa-IR" dirty="0">
                <a:solidFill>
                  <a:srgbClr val="FF0000"/>
                </a:solidFill>
                <a:cs typeface="B Nazanin" panose="00000400000000000000" pitchFamily="2" charset="-78"/>
              </a:rPr>
              <a:t>مولفه های قدرت </a:t>
            </a:r>
            <a:r>
              <a:rPr lang="fa-IR" dirty="0">
                <a:cs typeface="B Nazanin" panose="00000400000000000000" pitchFamily="2" charset="-78"/>
              </a:rPr>
              <a:t>هر جامعه از جایگاه ویژه ای بر خوردار است که مولفه های مطالعاتی جامعه شناسی علم می باشد  در این بین، مقوله ها ئی  نظیر فرار مغزها، مهاجرت و جابجایی نخبگان علمی، همکاریهای علمی - فنی در سطح سازمانها و کشورها و بلوکها، و در حاشیه قرار دادن و طرد علمی جوامع و اجتماعات از موضوعات اساسی و گاه حیاتی قابل مطالعه در جامعه شناسی علم است.</a:t>
            </a:r>
            <a:endParaRPr lang="en-US"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6</a:t>
            </a:fld>
            <a:endParaRPr lang="en-GB" altLang="en-US">
              <a:solidFill>
                <a:srgbClr val="000000"/>
              </a:solidFill>
            </a:endParaRPr>
          </a:p>
        </p:txBody>
      </p:sp>
      <p:sp>
        <p:nvSpPr>
          <p:cNvPr id="6" name="Date Placeholder 5"/>
          <p:cNvSpPr>
            <a:spLocks noGrp="1"/>
          </p:cNvSpPr>
          <p:nvPr>
            <p:ph type="dt" sz="half" idx="12"/>
          </p:nvPr>
        </p:nvSpPr>
        <p:spPr/>
        <p:txBody>
          <a:bodyPr/>
          <a:lstStyle/>
          <a:p>
            <a:fld id="{D4931C36-5BD8-42BC-BDD0-152B608F47B3}"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6400792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59556" y="342108"/>
            <a:ext cx="10363200" cy="1143000"/>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چهارم: </a:t>
            </a:r>
            <a:r>
              <a:rPr lang="fa-IR" sz="2800" b="1" dirty="0" smtClean="0">
                <a:ln w="0"/>
                <a:solidFill>
                  <a:schemeClr val="bg2"/>
                </a:solidFill>
                <a:cs typeface="B Titr" panose="00000700000000000000" pitchFamily="2" charset="-78"/>
              </a:rPr>
              <a:t>تعارض منافع</a:t>
            </a:r>
            <a:endParaRPr lang="en-US"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3-4) نویسنده(گان) باید منابع تأمین هزینه‌های پژوهش و نگارش مقاله را به‌طور شفاف معرفی نمایند</a:t>
            </a:r>
            <a:r>
              <a:rPr lang="fa-IR" b="1" dirty="0" smtClean="0">
                <a:cs typeface="B Nazanin" panose="00000400000000000000" pitchFamily="2" charset="-78"/>
              </a:rPr>
              <a:t>.</a:t>
            </a:r>
            <a:endParaRPr lang="en-US" b="1" dirty="0" smtClean="0">
              <a:cs typeface="B Nazanin" panose="00000400000000000000" pitchFamily="2" charset="-78"/>
            </a:endParaRPr>
          </a:p>
          <a:p>
            <a:pPr marL="0" indent="0" algn="r" rtl="1">
              <a:buNone/>
            </a:pPr>
            <a:endParaRPr lang="fa-IR" b="1" dirty="0">
              <a:cs typeface="B Nazanin" panose="00000400000000000000" pitchFamily="2" charset="-78"/>
            </a:endParaRPr>
          </a:p>
          <a:p>
            <a:pPr marL="0" indent="0" algn="r" rtl="1">
              <a:buNone/>
            </a:pPr>
            <a:r>
              <a:rPr lang="fa-IR" b="1" dirty="0">
                <a:cs typeface="B Nazanin" panose="00000400000000000000" pitchFamily="2" charset="-78"/>
              </a:rPr>
              <a:t>ماده‌ی 4-4) اعضای هیأت تحریریه یا شورای سردبیری چنان‌چه در تصمیم‌گیری سردبیر در مورد یک دستنوشته تأثیرگذار باشند، باید به‌طور شفاف و کامل سردبیر را دربار‌ه‌ی هر گونه تعارض منافع در امر مورد نظر مطلع نمایند.</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60</a:t>
            </a:fld>
            <a:endParaRPr lang="en-US"/>
          </a:p>
        </p:txBody>
      </p:sp>
      <p:sp>
        <p:nvSpPr>
          <p:cNvPr id="4" name="Date Placeholder 3"/>
          <p:cNvSpPr>
            <a:spLocks noGrp="1"/>
          </p:cNvSpPr>
          <p:nvPr>
            <p:ph type="dt" sz="half" idx="12"/>
          </p:nvPr>
        </p:nvSpPr>
        <p:spPr/>
        <p:txBody>
          <a:bodyPr/>
          <a:lstStyle/>
          <a:p>
            <a:fld id="{EFD156B3-5BD5-4629-BE51-5CF3435F7D5A}" type="datetime3">
              <a:rPr lang="en-US" smtClean="0"/>
              <a:t>2 November 2016</a:t>
            </a:fld>
            <a:endParaRPr lang="en-US"/>
          </a:p>
        </p:txBody>
      </p:sp>
      <p:pic>
        <p:nvPicPr>
          <p:cNvPr id="8" name="Picture 7"/>
          <p:cNvPicPr>
            <a:picLocks noChangeAspect="1"/>
          </p:cNvPicPr>
          <p:nvPr/>
        </p:nvPicPr>
        <p:blipFill>
          <a:blip r:embed="rId2"/>
          <a:stretch>
            <a:fillRect/>
          </a:stretch>
        </p:blipFill>
        <p:spPr>
          <a:xfrm>
            <a:off x="10618048" y="-310592"/>
            <a:ext cx="1573952" cy="922813"/>
          </a:xfrm>
          <a:prstGeom prst="rect">
            <a:avLst/>
          </a:prstGeom>
        </p:spPr>
      </p:pic>
    </p:spTree>
    <p:extLst>
      <p:ext uri="{BB962C8B-B14F-4D97-AF65-F5344CB8AC3E}">
        <p14:creationId xmlns:p14="http://schemas.microsoft.com/office/powerpoint/2010/main" val="345382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779" y="1489522"/>
            <a:ext cx="11876442" cy="4419599"/>
          </a:xfrm>
        </p:spPr>
        <p:txBody>
          <a:bodyPr>
            <a:noAutofit/>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1-5) </a:t>
            </a:r>
            <a:r>
              <a:rPr lang="fa-IR" b="1" dirty="0">
                <a:solidFill>
                  <a:srgbClr val="FF0000"/>
                </a:solidFill>
                <a:cs typeface="B Nazanin" panose="00000400000000000000" pitchFamily="2" charset="-78"/>
              </a:rPr>
              <a:t>اطلاعات مشخص کننده‌ی هویت شخصی </a:t>
            </a:r>
            <a:r>
              <a:rPr lang="fa-IR" b="1" dirty="0">
                <a:cs typeface="B Nazanin" panose="00000400000000000000" pitchFamily="2" charset="-78"/>
              </a:rPr>
              <a:t>آزمودنی‌ها، کارکنان محل انجام پژوهش یا هر فرد دیگری غیر از نویسندگان دستنوشته و افرادی که از آن‌ها تقدیر و تشکر می‌شود، نباید در متن دستنوشته، عکس‌ها، شجره‌نامه‌ها یا هر قسمت دیگری آورده شود، مگر این‌که فرد مورد نظر یا نماینده قانونی او برای نشر آن اطلاعات </a:t>
            </a:r>
            <a:r>
              <a:rPr lang="fa-IR" b="1" dirty="0">
                <a:solidFill>
                  <a:srgbClr val="FF0000"/>
                </a:solidFill>
                <a:cs typeface="B Nazanin" panose="00000400000000000000" pitchFamily="2" charset="-78"/>
              </a:rPr>
              <a:t>رضایت آگاهانه‌ی کتبی </a:t>
            </a:r>
            <a:r>
              <a:rPr lang="fa-IR" b="1" dirty="0">
                <a:cs typeface="B Nazanin" panose="00000400000000000000" pitchFamily="2" charset="-78"/>
              </a:rPr>
              <a:t>داده باشد</a:t>
            </a:r>
            <a:r>
              <a:rPr lang="fa-IR" b="1" dirty="0" smtClean="0">
                <a:cs typeface="B Nazanin" panose="00000400000000000000" pitchFamily="2" charset="-78"/>
              </a:rPr>
              <a:t>.</a:t>
            </a:r>
            <a:endParaRPr lang="fa-IR" b="1" dirty="0">
              <a:cs typeface="B Nazanin" panose="00000400000000000000" pitchFamily="2" charset="-78"/>
            </a:endParaRPr>
          </a:p>
          <a:p>
            <a:pPr marL="857250" lvl="1" indent="-457200" algn="just" rtl="1"/>
            <a:r>
              <a:rPr lang="fa-IR" sz="2400" b="1" dirty="0">
                <a:cs typeface="B Nazanin" panose="00000400000000000000" pitchFamily="2" charset="-78"/>
              </a:rPr>
              <a:t>تبصره‌ی 1: در مورد عکس افراد، پوشش باید به‌گونه‌ای باشد که منجر به </a:t>
            </a:r>
            <a:r>
              <a:rPr lang="fa-IR" sz="2400" b="1" dirty="0">
                <a:solidFill>
                  <a:srgbClr val="FF0000"/>
                </a:solidFill>
                <a:cs typeface="B Nazanin" panose="00000400000000000000" pitchFamily="2" charset="-78"/>
              </a:rPr>
              <a:t>شناسایی فرد نشود </a:t>
            </a:r>
            <a:r>
              <a:rPr lang="fa-IR" sz="2400" b="1" dirty="0">
                <a:cs typeface="B Nazanin" panose="00000400000000000000" pitchFamily="2" charset="-78"/>
              </a:rPr>
              <a:t>و </a:t>
            </a:r>
            <a:r>
              <a:rPr lang="fa-IR" sz="2400" b="1" dirty="0">
                <a:solidFill>
                  <a:srgbClr val="FF0000"/>
                </a:solidFill>
                <a:cs typeface="B Nazanin" panose="00000400000000000000" pitchFamily="2" charset="-78"/>
              </a:rPr>
              <a:t>پوشش چشم‌ها </a:t>
            </a:r>
            <a:r>
              <a:rPr lang="fa-IR" sz="2400" b="1" dirty="0">
                <a:cs typeface="B Nazanin" panose="00000400000000000000" pitchFamily="2" charset="-78"/>
              </a:rPr>
              <a:t>به تنهایی کفایت نمی‌کند، مگر آن‌که رضایت آگاهانه‌ی کتبی اخذ شده باشد. </a:t>
            </a:r>
            <a:endParaRPr lang="fa-IR" sz="2400" b="1" dirty="0" smtClean="0">
              <a:cs typeface="B Nazanin" panose="00000400000000000000" pitchFamily="2" charset="-78"/>
            </a:endParaRPr>
          </a:p>
          <a:p>
            <a:pPr marL="857250" lvl="1" indent="-457200" algn="just" rtl="1"/>
            <a:r>
              <a:rPr lang="fa-IR" sz="2400" b="1" dirty="0" smtClean="0">
                <a:cs typeface="B Nazanin" panose="00000400000000000000" pitchFamily="2" charset="-78"/>
              </a:rPr>
              <a:t>تبصره‌ی </a:t>
            </a:r>
            <a:r>
              <a:rPr lang="fa-IR" sz="2400" b="1" dirty="0">
                <a:cs typeface="B Nazanin" panose="00000400000000000000" pitchFamily="2" charset="-78"/>
              </a:rPr>
              <a:t>2: در صورتی‌که انتشار دستنوشته بدون محرمانه ماندن کامل کلیه‌ی اطلاعات هویتی یا اطلاعاتی که می‌تواند منجر به کشف هویت افراد مذکور در ماده‌ی فوق شود امکان‌پذیر نباشد و اخذ رضایت آگاهانه نیز مقدور نباشد، رسیدگی به اصل ادعای عدم دسترسی به افراد مذکور و ضرورت انتشار اطلاعات و تصمیم‌گیری در مورد انتشار آن بر </a:t>
            </a:r>
            <a:r>
              <a:rPr lang="fa-IR" sz="2400" b="1" dirty="0">
                <a:solidFill>
                  <a:srgbClr val="FF0000"/>
                </a:solidFill>
                <a:cs typeface="B Nazanin" panose="00000400000000000000" pitchFamily="2" charset="-78"/>
              </a:rPr>
              <a:t>عهده‌ی کمیته‌ی اخلاق منطقه‌ای </a:t>
            </a:r>
            <a:r>
              <a:rPr lang="fa-IR" sz="2400" b="1" dirty="0">
                <a:cs typeface="B Nazanin" panose="00000400000000000000" pitchFamily="2" charset="-78"/>
              </a:rPr>
              <a:t>خواهد بود.</a:t>
            </a:r>
          </a:p>
          <a:p>
            <a:pPr marL="857250" lvl="1" indent="-457200" algn="just" rtl="1"/>
            <a:r>
              <a:rPr lang="fa-IR" sz="2400" b="1" dirty="0">
                <a:cs typeface="B Nazanin" panose="00000400000000000000" pitchFamily="2" charset="-78"/>
              </a:rPr>
              <a:t>تبصره‌ی 2: انتشار اطلاعاتی که از پیش و بروش صحیح در دسترس عموم قرار گرفته‌اند، نیاز به اخذ رضایت آگاهانه ندارد</a:t>
            </a:r>
            <a:r>
              <a:rPr lang="fa-IR" sz="2400" b="1" dirty="0" smtClean="0">
                <a:cs typeface="B Nazanin" panose="00000400000000000000" pitchFamily="2" charset="-78"/>
              </a:rPr>
              <a:t>.</a:t>
            </a: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61</a:t>
            </a:fld>
            <a:endParaRPr lang="en-US"/>
          </a:p>
        </p:txBody>
      </p:sp>
      <p:sp>
        <p:nvSpPr>
          <p:cNvPr id="4" name="Date Placeholder 3"/>
          <p:cNvSpPr>
            <a:spLocks noGrp="1"/>
          </p:cNvSpPr>
          <p:nvPr>
            <p:ph type="dt" sz="half" idx="12"/>
          </p:nvPr>
        </p:nvSpPr>
        <p:spPr/>
        <p:txBody>
          <a:bodyPr/>
          <a:lstStyle/>
          <a:p>
            <a:fld id="{2F338DAB-8C68-42B8-B270-4F2EE5F869C9}" type="datetime3">
              <a:rPr lang="en-US" smtClean="0"/>
              <a:t>2 November 2016</a:t>
            </a:fld>
            <a:endParaRPr lang="en-US"/>
          </a:p>
        </p:txBody>
      </p:sp>
      <p:sp>
        <p:nvSpPr>
          <p:cNvPr id="9" name="Title 1"/>
          <p:cNvSpPr txBox="1">
            <a:spLocks/>
          </p:cNvSpPr>
          <p:nvPr/>
        </p:nvSpPr>
        <p:spPr bwMode="auto">
          <a:xfrm>
            <a:off x="1350084" y="458557"/>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charset="0"/>
              </a:defRPr>
            </a:lvl2pPr>
            <a:lvl3pPr algn="l" rtl="0" eaLnBrk="1" fontAlgn="base" hangingPunct="1">
              <a:spcBef>
                <a:spcPct val="0"/>
              </a:spcBef>
              <a:spcAft>
                <a:spcPct val="0"/>
              </a:spcAft>
              <a:defRPr sz="4200">
                <a:solidFill>
                  <a:schemeClr val="tx2"/>
                </a:solidFill>
                <a:latin typeface="Times New Roman" pitchFamily="18" charset="0"/>
                <a:cs typeface="Arial" charset="0"/>
              </a:defRPr>
            </a:lvl3pPr>
            <a:lvl4pPr algn="l" rtl="0" eaLnBrk="1" fontAlgn="base" hangingPunct="1">
              <a:spcBef>
                <a:spcPct val="0"/>
              </a:spcBef>
              <a:spcAft>
                <a:spcPct val="0"/>
              </a:spcAft>
              <a:defRPr sz="4200">
                <a:solidFill>
                  <a:schemeClr val="tx2"/>
                </a:solidFill>
                <a:latin typeface="Times New Roman" pitchFamily="18" charset="0"/>
                <a:cs typeface="Arial" charset="0"/>
              </a:defRPr>
            </a:lvl4pPr>
            <a:lvl5pPr algn="l" rtl="0" eaLnBrk="1" fontAlgn="base" hangingPunct="1">
              <a:spcBef>
                <a:spcPct val="0"/>
              </a:spcBef>
              <a:spcAft>
                <a:spcPct val="0"/>
              </a:spcAft>
              <a:defRPr sz="4200">
                <a:solidFill>
                  <a:schemeClr val="tx2"/>
                </a:solidFill>
                <a:latin typeface="Times New Roman" pitchFamily="18" charset="0"/>
                <a:cs typeface="Arial" charset="0"/>
              </a:defRPr>
            </a:lvl5pPr>
            <a:lvl6pPr marL="457200" algn="l" rtl="0" eaLnBrk="1" fontAlgn="base" hangingPunct="1">
              <a:spcBef>
                <a:spcPct val="0"/>
              </a:spcBef>
              <a:spcAft>
                <a:spcPct val="0"/>
              </a:spcAft>
              <a:defRPr sz="4200">
                <a:solidFill>
                  <a:schemeClr val="tx2"/>
                </a:solidFill>
                <a:latin typeface="Times New Roman" pitchFamily="18" charset="0"/>
                <a:cs typeface="Arial" charset="0"/>
              </a:defRPr>
            </a:lvl6pPr>
            <a:lvl7pPr marL="914400" algn="l" rtl="0" eaLnBrk="1" fontAlgn="base" hangingPunct="1">
              <a:spcBef>
                <a:spcPct val="0"/>
              </a:spcBef>
              <a:spcAft>
                <a:spcPct val="0"/>
              </a:spcAft>
              <a:defRPr sz="4200">
                <a:solidFill>
                  <a:schemeClr val="tx2"/>
                </a:solidFill>
                <a:latin typeface="Times New Roman" pitchFamily="18" charset="0"/>
                <a:cs typeface="Arial"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1800" b="1" i="1" u="none" strike="noStrike" kern="0" cap="none" spc="0" normalizeH="0" baseline="0" noProof="0" dirty="0" smtClean="0">
                <a:ln w="0"/>
                <a:solidFill>
                  <a:schemeClr val="bg2"/>
                </a:solidFill>
                <a:effectLst/>
                <a:uLnTx/>
                <a:uFillTx/>
                <a:latin typeface="Times New Roman"/>
                <a:cs typeface="B Titr" panose="00000700000000000000" pitchFamily="2" charset="-78"/>
              </a:rPr>
              <a:t>راهنمای کشوری اخلاق در انتشار آثار پژوهشی علوم پزشکی</a:t>
            </a:r>
            <a:br>
              <a:rPr kumimoji="0" lang="fa-IR" sz="1800" b="1" i="1" u="none" strike="noStrike" kern="0" cap="none" spc="0" normalizeH="0" baseline="0" noProof="0" dirty="0" smtClean="0">
                <a:ln w="0"/>
                <a:solidFill>
                  <a:schemeClr val="bg2"/>
                </a:solidFill>
                <a:effectLst/>
                <a:uLnTx/>
                <a:uFillTx/>
                <a:latin typeface="Times New Roman"/>
                <a:cs typeface="B Titr" panose="00000700000000000000" pitchFamily="2" charset="-78"/>
              </a:rPr>
            </a:br>
            <a:r>
              <a:rPr kumimoji="0" lang="fa-IR" sz="2800" b="1" i="1" u="none" strike="noStrike" kern="0" cap="none" spc="0" normalizeH="0" baseline="0" noProof="0" dirty="0" smtClean="0">
                <a:ln w="0"/>
                <a:solidFill>
                  <a:schemeClr val="bg2"/>
                </a:solidFill>
                <a:effectLst/>
                <a:uLnTx/>
                <a:uFillTx/>
                <a:latin typeface="Times New Roman"/>
                <a:cs typeface="B Titr" panose="00000700000000000000" pitchFamily="2" charset="-78"/>
              </a:rPr>
              <a:t> فصل</a:t>
            </a:r>
            <a:r>
              <a:rPr kumimoji="0" lang="fa-IR" sz="2800" b="1" i="1" u="none" strike="noStrike" kern="0" cap="none" spc="0" normalizeH="0" noProof="0" dirty="0" smtClean="0">
                <a:ln w="0"/>
                <a:solidFill>
                  <a:schemeClr val="bg2"/>
                </a:solidFill>
                <a:effectLst/>
                <a:uLnTx/>
                <a:uFillTx/>
                <a:latin typeface="Times New Roman"/>
                <a:cs typeface="B Titr" panose="00000700000000000000" pitchFamily="2" charset="-78"/>
              </a:rPr>
              <a:t> پنجم: حریم خصوصی و رازداری</a:t>
            </a:r>
            <a:endParaRPr kumimoji="0" lang="fa-IR" sz="2800" b="1" i="0" u="none" strike="noStrike" kern="0" cap="none" spc="0" normalizeH="0" baseline="0" noProof="0" dirty="0">
              <a:ln w="0"/>
              <a:solidFill>
                <a:schemeClr val="bg2"/>
              </a:solidFill>
              <a:effectLst/>
              <a:uLnTx/>
              <a:uFillTx/>
              <a:latin typeface="Times New Roman"/>
              <a:cs typeface="B Titr" panose="00000700000000000000" pitchFamily="2" charset="-78"/>
            </a:endParaRPr>
          </a:p>
        </p:txBody>
      </p:sp>
      <p:pic>
        <p:nvPicPr>
          <p:cNvPr id="10" name="Picture 9"/>
          <p:cNvPicPr>
            <a:picLocks noChangeAspect="1"/>
          </p:cNvPicPr>
          <p:nvPr/>
        </p:nvPicPr>
        <p:blipFill>
          <a:blip r:embed="rId2"/>
          <a:stretch>
            <a:fillRect/>
          </a:stretch>
        </p:blipFill>
        <p:spPr>
          <a:xfrm>
            <a:off x="10618048" y="-310592"/>
            <a:ext cx="1573952" cy="922813"/>
          </a:xfrm>
          <a:prstGeom prst="rect">
            <a:avLst/>
          </a:prstGeom>
        </p:spPr>
      </p:pic>
    </p:spTree>
    <p:extLst>
      <p:ext uri="{BB962C8B-B14F-4D97-AF65-F5344CB8AC3E}">
        <p14:creationId xmlns:p14="http://schemas.microsoft.com/office/powerpoint/2010/main" val="1265341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457200"/>
            <a:ext cx="10972800" cy="1092361"/>
          </a:xfrm>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هشتم: آگهی تبلیغاتی</a:t>
            </a:r>
            <a:endParaRPr lang="fa-IR"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1-8) نشریه‌های علمی - پژوهشی ، اعم از چاپی و الکترونیک، باید تنها آگهی‌هایی را برای انتشار بپذیرند که به </a:t>
            </a:r>
            <a:r>
              <a:rPr lang="fa-IR" b="1" dirty="0">
                <a:solidFill>
                  <a:srgbClr val="FF0000"/>
                </a:solidFill>
                <a:cs typeface="B Nazanin" panose="00000400000000000000" pitchFamily="2" charset="-78"/>
              </a:rPr>
              <a:t>ارائه‌ی</a:t>
            </a:r>
            <a:r>
              <a:rPr lang="fa-IR" b="1" dirty="0">
                <a:cs typeface="B Nazanin" panose="00000400000000000000" pitchFamily="2" charset="-78"/>
              </a:rPr>
              <a:t> </a:t>
            </a:r>
            <a:r>
              <a:rPr lang="fa-IR" b="1" dirty="0">
                <a:solidFill>
                  <a:srgbClr val="FF0000"/>
                </a:solidFill>
                <a:cs typeface="B Nazanin" panose="00000400000000000000" pitchFamily="2" charset="-78"/>
              </a:rPr>
              <a:t>اطلاعات</a:t>
            </a:r>
            <a:r>
              <a:rPr lang="fa-IR" b="1" dirty="0">
                <a:cs typeface="B Nazanin" panose="00000400000000000000" pitchFamily="2" charset="-78"/>
              </a:rPr>
              <a:t> در مورد واقعه، محصول یا خدمت مورد نظر بپردازند و از هرگونه تلاش برای تحت تأثیر قرار دادن مخاطب، با ارائه‌ی مطالب غیر علمی و نادرست، خودداری کنند</a:t>
            </a:r>
            <a:r>
              <a:rPr lang="fa-IR" b="1" dirty="0" smtClean="0">
                <a:cs typeface="B Nazanin" panose="00000400000000000000" pitchFamily="2" charset="-78"/>
              </a:rPr>
              <a:t>.</a:t>
            </a:r>
            <a:endParaRPr lang="en-US" b="1" dirty="0" smtClean="0">
              <a:cs typeface="B Nazanin" panose="00000400000000000000" pitchFamily="2" charset="-78"/>
            </a:endParaRPr>
          </a:p>
          <a:p>
            <a:pPr marL="0" indent="0" algn="r" rtl="1">
              <a:buNone/>
            </a:pPr>
            <a:endParaRPr lang="fa-IR" b="1" dirty="0">
              <a:cs typeface="B Nazanin" panose="00000400000000000000" pitchFamily="2" charset="-78"/>
            </a:endParaRPr>
          </a:p>
          <a:p>
            <a:pPr marL="0" indent="0" algn="r" rtl="1">
              <a:buNone/>
            </a:pPr>
            <a:r>
              <a:rPr lang="fa-IR" b="1" dirty="0">
                <a:cs typeface="B Nazanin" panose="00000400000000000000" pitchFamily="2" charset="-78"/>
              </a:rPr>
              <a:t>ماده‌ی 2-8) </a:t>
            </a:r>
            <a:r>
              <a:rPr lang="fa-IR" b="1" dirty="0">
                <a:solidFill>
                  <a:srgbClr val="FF0000"/>
                </a:solidFill>
                <a:cs typeface="B Nazanin" panose="00000400000000000000" pitchFamily="2" charset="-78"/>
              </a:rPr>
              <a:t>مکان</a:t>
            </a:r>
            <a:r>
              <a:rPr lang="fa-IR" b="1" dirty="0">
                <a:cs typeface="B Nazanin" panose="00000400000000000000" pitchFamily="2" charset="-78"/>
              </a:rPr>
              <a:t> درج آگهی تبلیغاتی نباید در مجاورت سرمقاله یا مقاله‌ای علمی باشد که به نوعی ارتباط آن مقاله با آگهی مورد نظر را به ذهن خواننده متبادر سازد</a:t>
            </a:r>
            <a:r>
              <a:rPr lang="fa-IR" b="1" dirty="0" smtClean="0">
                <a:cs typeface="B Nazanin" panose="00000400000000000000" pitchFamily="2" charset="-78"/>
              </a:rPr>
              <a:t>.</a:t>
            </a:r>
            <a:endParaRPr lang="en-US" b="1" dirty="0" smtClean="0">
              <a:cs typeface="B Nazanin" panose="00000400000000000000" pitchFamily="2" charset="-78"/>
            </a:endParaRPr>
          </a:p>
          <a:p>
            <a:pPr marL="0" indent="0" algn="r" rtl="1">
              <a:buNone/>
            </a:pPr>
            <a:endParaRPr lang="fa-IR" b="1" dirty="0">
              <a:cs typeface="B Nazanin" panose="00000400000000000000" pitchFamily="2" charset="-78"/>
            </a:endParaRPr>
          </a:p>
          <a:p>
            <a:pPr marL="0" indent="0" algn="r" rtl="1">
              <a:buNone/>
            </a:pPr>
            <a:r>
              <a:rPr lang="fa-IR" b="1" dirty="0">
                <a:cs typeface="B Nazanin" panose="00000400000000000000" pitchFamily="2" charset="-78"/>
              </a:rPr>
              <a:t>ماده‌ی 3-8) آگهی‌های تبلیغاتی باید به گونه‌ای در نشریه درج شوند که به‌خوبی از مندرجات علمی قابل چاپ </a:t>
            </a:r>
            <a:r>
              <a:rPr lang="fa-IR" b="1" dirty="0">
                <a:solidFill>
                  <a:srgbClr val="FF0000"/>
                </a:solidFill>
                <a:cs typeface="B Nazanin" panose="00000400000000000000" pitchFamily="2" charset="-78"/>
              </a:rPr>
              <a:t>متمایز</a:t>
            </a:r>
            <a:r>
              <a:rPr lang="fa-IR" b="1" dirty="0">
                <a:cs typeface="B Nazanin" panose="00000400000000000000" pitchFamily="2" charset="-78"/>
              </a:rPr>
              <a:t> باشند.</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62</a:t>
            </a:fld>
            <a:endParaRPr lang="en-US"/>
          </a:p>
        </p:txBody>
      </p:sp>
      <p:sp>
        <p:nvSpPr>
          <p:cNvPr id="4" name="Date Placeholder 3"/>
          <p:cNvSpPr>
            <a:spLocks noGrp="1"/>
          </p:cNvSpPr>
          <p:nvPr>
            <p:ph type="dt" sz="half" idx="12"/>
          </p:nvPr>
        </p:nvSpPr>
        <p:spPr/>
        <p:txBody>
          <a:bodyPr/>
          <a:lstStyle/>
          <a:p>
            <a:fld id="{5AF9D5C2-867C-4D64-AAE1-A58208004B9B}" type="datetime3">
              <a:rPr lang="en-US" smtClean="0"/>
              <a:t>2 November 2016</a:t>
            </a:fld>
            <a:endParaRPr lang="en-US"/>
          </a:p>
        </p:txBody>
      </p:sp>
      <p:pic>
        <p:nvPicPr>
          <p:cNvPr id="8" name="Picture 7"/>
          <p:cNvPicPr>
            <a:picLocks noChangeAspect="1"/>
          </p:cNvPicPr>
          <p:nvPr/>
        </p:nvPicPr>
        <p:blipFill>
          <a:blip r:embed="rId2"/>
          <a:stretch>
            <a:fillRect/>
          </a:stretch>
        </p:blipFill>
        <p:spPr>
          <a:xfrm>
            <a:off x="10618048" y="-310592"/>
            <a:ext cx="1573952" cy="922813"/>
          </a:xfrm>
          <a:prstGeom prst="rect">
            <a:avLst/>
          </a:prstGeom>
        </p:spPr>
      </p:pic>
    </p:spTree>
    <p:extLst>
      <p:ext uri="{BB962C8B-B14F-4D97-AF65-F5344CB8AC3E}">
        <p14:creationId xmlns:p14="http://schemas.microsoft.com/office/powerpoint/2010/main" val="113018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نهم: ویژه نامه</a:t>
            </a:r>
            <a:endParaRPr lang="fa-IR"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1-9) ویژه‌نامه‌ها شماره‌هایی از نشریه‌اند که معمولاً به انتشار مجموعه‌ مقالاتی در رابطه با موضوعی مشخص و یا مجموعه‌ی </a:t>
            </a:r>
            <a:r>
              <a:rPr lang="fa-IR" b="1" dirty="0">
                <a:solidFill>
                  <a:srgbClr val="FF0000"/>
                </a:solidFill>
                <a:cs typeface="B Nazanin" panose="00000400000000000000" pitchFamily="2" charset="-78"/>
              </a:rPr>
              <a:t>مقالات یک همایش </a:t>
            </a:r>
            <a:r>
              <a:rPr lang="fa-IR" b="1" dirty="0">
                <a:cs typeface="B Nazanin" panose="00000400000000000000" pitchFamily="2" charset="-78"/>
              </a:rPr>
              <a:t>به‌نحوی که در ارتباط با موضوعات اصلی مورد بحث در نشریه باشد، اختصاص دارند. ویژه‌نامه‌ غالباً توسط منابع دیگری غیر از ناشر مجله </a:t>
            </a:r>
            <a:r>
              <a:rPr lang="fa-IR" b="1" dirty="0">
                <a:solidFill>
                  <a:srgbClr val="FF0000"/>
                </a:solidFill>
                <a:cs typeface="B Nazanin" panose="00000400000000000000" pitchFamily="2" charset="-78"/>
              </a:rPr>
              <a:t>حمایت مالی </a:t>
            </a:r>
            <a:r>
              <a:rPr lang="fa-IR" b="1" dirty="0">
                <a:cs typeface="B Nazanin" panose="00000400000000000000" pitchFamily="2" charset="-78"/>
              </a:rPr>
              <a:t>می‌شود.</a:t>
            </a:r>
          </a:p>
          <a:p>
            <a:pPr marL="0" indent="0" algn="r" rtl="1">
              <a:buNone/>
            </a:pPr>
            <a:r>
              <a:rPr lang="fa-IR" b="1" dirty="0">
                <a:cs typeface="B Nazanin" panose="00000400000000000000" pitchFamily="2" charset="-78"/>
              </a:rPr>
              <a:t>ماده‌ی 2-9) </a:t>
            </a:r>
            <a:r>
              <a:rPr lang="fa-IR" b="1" dirty="0">
                <a:solidFill>
                  <a:srgbClr val="FF0000"/>
                </a:solidFill>
                <a:cs typeface="B Nazanin" panose="00000400000000000000" pitchFamily="2" charset="-78"/>
              </a:rPr>
              <a:t>سردبیر مجله </a:t>
            </a:r>
            <a:r>
              <a:rPr lang="fa-IR" b="1" dirty="0">
                <a:cs typeface="B Nazanin" panose="00000400000000000000" pitchFamily="2" charset="-78"/>
              </a:rPr>
              <a:t>مسؤولیت مطالب مندرج در ویژه‌نامه‌ها را همانند شماره‌های عادی نشریه بر عهده دارد.</a:t>
            </a:r>
          </a:p>
          <a:p>
            <a:pPr marL="0" indent="0" algn="r" rtl="1">
              <a:buNone/>
            </a:pPr>
            <a:r>
              <a:rPr lang="fa-IR" b="1" dirty="0">
                <a:cs typeface="B Nazanin" panose="00000400000000000000" pitchFamily="2" charset="-78"/>
              </a:rPr>
              <a:t>ماده‌ی 3-9) سردبیر مجله باید اختیار ارسال هر دستنوشته‌ی مورد نظر برای انتشار در ویژه نامه را به داوران مستقل و نیز حق عدم پذیرش آن‌ها را، همانند شماره‌هاس عادی مجله، حفظ کند. این شرایط باید به نویسندگان و ویراستاران ویژه‌نامه از ‌قبل اطلاع داده شود.</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63</a:t>
            </a:fld>
            <a:endParaRPr lang="en-US"/>
          </a:p>
        </p:txBody>
      </p:sp>
      <p:sp>
        <p:nvSpPr>
          <p:cNvPr id="4" name="Date Placeholder 3"/>
          <p:cNvSpPr>
            <a:spLocks noGrp="1"/>
          </p:cNvSpPr>
          <p:nvPr>
            <p:ph type="dt" sz="half" idx="12"/>
          </p:nvPr>
        </p:nvSpPr>
        <p:spPr/>
        <p:txBody>
          <a:bodyPr/>
          <a:lstStyle/>
          <a:p>
            <a:fld id="{70F666DC-574E-4D49-B8DF-F9A99DBEF004}" type="datetime3">
              <a:rPr lang="en-US" smtClean="0"/>
              <a:t>2 November 2016</a:t>
            </a:fld>
            <a:endParaRPr lang="en-US"/>
          </a:p>
        </p:txBody>
      </p:sp>
      <p:pic>
        <p:nvPicPr>
          <p:cNvPr id="8" name="Picture 7"/>
          <p:cNvPicPr>
            <a:picLocks noChangeAspect="1"/>
          </p:cNvPicPr>
          <p:nvPr/>
        </p:nvPicPr>
        <p:blipFill>
          <a:blip r:embed="rId2"/>
          <a:stretch>
            <a:fillRect/>
          </a:stretch>
        </p:blipFill>
        <p:spPr>
          <a:xfrm>
            <a:off x="10618048" y="-310592"/>
            <a:ext cx="1573952" cy="922813"/>
          </a:xfrm>
          <a:prstGeom prst="rect">
            <a:avLst/>
          </a:prstGeom>
        </p:spPr>
      </p:pic>
    </p:spTree>
    <p:extLst>
      <p:ext uri="{BB962C8B-B14F-4D97-AF65-F5344CB8AC3E}">
        <p14:creationId xmlns:p14="http://schemas.microsoft.com/office/powerpoint/2010/main" val="322987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نهم: ویژه نامه</a:t>
            </a:r>
            <a:endParaRPr lang="fa-IR"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4-9) </a:t>
            </a:r>
            <a:r>
              <a:rPr lang="fa-IR" b="1" dirty="0">
                <a:solidFill>
                  <a:srgbClr val="FF0000"/>
                </a:solidFill>
                <a:cs typeface="B Nazanin" panose="00000400000000000000" pitchFamily="2" charset="-78"/>
              </a:rPr>
              <a:t>حامی مالی ویژه‌نامه</a:t>
            </a:r>
            <a:r>
              <a:rPr lang="fa-IR" b="1" dirty="0">
                <a:cs typeface="B Nazanin" panose="00000400000000000000" pitchFamily="2" charset="-78"/>
              </a:rPr>
              <a:t>، در صورت وجود، باید به‌طور </a:t>
            </a:r>
            <a:r>
              <a:rPr lang="fa-IR" b="1" dirty="0">
                <a:solidFill>
                  <a:srgbClr val="FF0000"/>
                </a:solidFill>
                <a:cs typeface="B Nazanin" panose="00000400000000000000" pitchFamily="2" charset="-78"/>
              </a:rPr>
              <a:t>شفاف </a:t>
            </a:r>
            <a:r>
              <a:rPr lang="fa-IR" b="1" dirty="0">
                <a:cs typeface="B Nazanin" panose="00000400000000000000" pitchFamily="2" charset="-78"/>
              </a:rPr>
              <a:t>در ویژه‌نامه مشخص شود.</a:t>
            </a:r>
          </a:p>
          <a:p>
            <a:pPr marL="0" indent="0" algn="r" rtl="1">
              <a:buNone/>
            </a:pPr>
            <a:r>
              <a:rPr lang="fa-IR" b="1" dirty="0">
                <a:cs typeface="B Nazanin" panose="00000400000000000000" pitchFamily="2" charset="-78"/>
              </a:rPr>
              <a:t>ماده‌ی 5-9) </a:t>
            </a:r>
            <a:r>
              <a:rPr lang="fa-IR" b="1" dirty="0">
                <a:solidFill>
                  <a:srgbClr val="FF0000"/>
                </a:solidFill>
                <a:cs typeface="B Nazanin" panose="00000400000000000000" pitchFamily="2" charset="-78"/>
              </a:rPr>
              <a:t>نشر آگهی </a:t>
            </a:r>
            <a:r>
              <a:rPr lang="fa-IR" b="1" dirty="0">
                <a:cs typeface="B Nazanin" panose="00000400000000000000" pitchFamily="2" charset="-78"/>
              </a:rPr>
              <a:t>در ویژه‌نامه باید از سیاستی مشابه آن‌چه در شماره‌های عادی مجله اعمال می‌شود، تبعیت کند.</a:t>
            </a:r>
          </a:p>
          <a:p>
            <a:pPr marL="0" indent="0" algn="r" rtl="1">
              <a:buNone/>
            </a:pPr>
            <a:r>
              <a:rPr lang="fa-IR" b="1" dirty="0">
                <a:cs typeface="B Nazanin" panose="00000400000000000000" pitchFamily="2" charset="-78"/>
              </a:rPr>
              <a:t>ماده‌ی 6-9) سردبیر و میات تحریریه‌ی مجله نباید </a:t>
            </a:r>
            <a:r>
              <a:rPr lang="fa-IR" b="1" dirty="0">
                <a:solidFill>
                  <a:srgbClr val="FF0000"/>
                </a:solidFill>
                <a:cs typeface="B Nazanin" panose="00000400000000000000" pitchFamily="2" charset="-78"/>
              </a:rPr>
              <a:t>پاداش‌های شخصی یا کمک‌های شخصی </a:t>
            </a:r>
            <a:r>
              <a:rPr lang="fa-IR" b="1" dirty="0">
                <a:cs typeface="B Nazanin" panose="00000400000000000000" pitchFamily="2" charset="-78"/>
              </a:rPr>
              <a:t>حامیان مالی ویژه‌نامه را بپذیرند.</a:t>
            </a:r>
          </a:p>
          <a:p>
            <a:pPr marL="0" indent="0" algn="r" rtl="1">
              <a:buNone/>
            </a:pPr>
            <a:r>
              <a:rPr lang="fa-IR" b="1" dirty="0">
                <a:cs typeface="B Nazanin" panose="00000400000000000000" pitchFamily="2" charset="-78"/>
              </a:rPr>
              <a:t>ماده‌ی 7-9) انتشار مجدد در ویژه‌نامه باید با ارجاع به مقاله‌ی اصلی به‌طور واضح مشخص شود. ویژه‌نامه‌ها نباید نتایج یک مطالعه را </a:t>
            </a:r>
            <a:r>
              <a:rPr lang="fa-IR" b="1" dirty="0">
                <a:solidFill>
                  <a:srgbClr val="FF0000"/>
                </a:solidFill>
                <a:cs typeface="B Nazanin" panose="00000400000000000000" pitchFamily="2" charset="-78"/>
              </a:rPr>
              <a:t>دوباره</a:t>
            </a:r>
            <a:r>
              <a:rPr lang="fa-IR" b="1" dirty="0">
                <a:cs typeface="B Nazanin" panose="00000400000000000000" pitchFamily="2" charset="-78"/>
              </a:rPr>
              <a:t> منتشر کنند، اما </a:t>
            </a:r>
            <a:r>
              <a:rPr lang="fa-IR" b="1" dirty="0">
                <a:solidFill>
                  <a:srgbClr val="FF0000"/>
                </a:solidFill>
                <a:cs typeface="B Nazanin" panose="00000400000000000000" pitchFamily="2" charset="-78"/>
              </a:rPr>
              <a:t>تجدید چاپ راهنماها </a:t>
            </a:r>
            <a:r>
              <a:rPr lang="fa-IR" b="1" dirty="0">
                <a:cs typeface="B Nazanin" panose="00000400000000000000" pitchFamily="2" charset="-78"/>
              </a:rPr>
              <a:t>یا دیگر مطالب در جهت منافع سلامت عمومی با ذکر مأخذ اولیه، می‌تواند مناسب باشد.</a:t>
            </a:r>
          </a:p>
          <a:p>
            <a:pPr marL="0" indent="0" algn="r" rtl="1">
              <a:buNone/>
            </a:pPr>
            <a:r>
              <a:rPr lang="fa-IR" b="1" dirty="0">
                <a:cs typeface="B Nazanin" panose="00000400000000000000" pitchFamily="2" charset="-78"/>
              </a:rPr>
              <a:t>ماده‌ی 8-9) در ویژه‌نامه‌ها باید مانند شماره‌‌های عادی، سایر مواد این راهنما رعایت شود.</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64</a:t>
            </a:fld>
            <a:endParaRPr lang="en-US"/>
          </a:p>
        </p:txBody>
      </p:sp>
      <p:sp>
        <p:nvSpPr>
          <p:cNvPr id="4" name="Date Placeholder 3"/>
          <p:cNvSpPr>
            <a:spLocks noGrp="1"/>
          </p:cNvSpPr>
          <p:nvPr>
            <p:ph type="dt" sz="half" idx="12"/>
          </p:nvPr>
        </p:nvSpPr>
        <p:spPr/>
        <p:txBody>
          <a:bodyPr/>
          <a:lstStyle/>
          <a:p>
            <a:fld id="{80CC23FB-6000-474A-891D-D11061BD02E8}" type="datetime3">
              <a:rPr lang="en-US" smtClean="0"/>
              <a:t>2 November 2016</a:t>
            </a:fld>
            <a:endParaRPr lang="en-US"/>
          </a:p>
        </p:txBody>
      </p:sp>
      <p:pic>
        <p:nvPicPr>
          <p:cNvPr id="8" name="Picture 7"/>
          <p:cNvPicPr>
            <a:picLocks noChangeAspect="1"/>
          </p:cNvPicPr>
          <p:nvPr/>
        </p:nvPicPr>
        <p:blipFill>
          <a:blip r:embed="rId2"/>
          <a:stretch>
            <a:fillRect/>
          </a:stretch>
        </p:blipFill>
        <p:spPr>
          <a:xfrm>
            <a:off x="10618048" y="-310592"/>
            <a:ext cx="1573952" cy="922813"/>
          </a:xfrm>
          <a:prstGeom prst="rect">
            <a:avLst/>
          </a:prstGeom>
        </p:spPr>
      </p:pic>
    </p:spTree>
    <p:extLst>
      <p:ext uri="{BB962C8B-B14F-4D97-AF65-F5344CB8AC3E}">
        <p14:creationId xmlns:p14="http://schemas.microsoft.com/office/powerpoint/2010/main" val="47273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دهم: انتشار کارازمایی های بالینی  </a:t>
            </a:r>
            <a:endParaRPr lang="fa-IR"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236668" y="1676401"/>
            <a:ext cx="11345732" cy="4692126"/>
          </a:xfrm>
        </p:spPr>
        <p:txBody>
          <a:bodyPr>
            <a:normAutofit fontScale="92500" lnSpcReduction="10000"/>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1-10) در مطالعاتی که با همکاری پ‍‍ژوهشگران یا مراکزی از خارج از کشور به انجام می‌رسند، انتشار نتایج یا بخشی از نتایج مطالعه به زبان فارسی نیز باید با </a:t>
            </a:r>
            <a:r>
              <a:rPr lang="fa-IR" b="1" dirty="0">
                <a:solidFill>
                  <a:srgbClr val="FF0000"/>
                </a:solidFill>
                <a:cs typeface="B Nazanin" panose="00000400000000000000" pitchFamily="2" charset="-78"/>
              </a:rPr>
              <a:t>رعایت کلیه‌ی حقوق افراد خارجی </a:t>
            </a:r>
            <a:r>
              <a:rPr lang="fa-IR" b="1" dirty="0">
                <a:cs typeface="B Nazanin" panose="00000400000000000000" pitchFamily="2" charset="-78"/>
              </a:rPr>
              <a:t>دارای حق نویسندگی یا تقدیر و تشکر، بر اساس این راهنما، به انجام برسد.</a:t>
            </a:r>
          </a:p>
          <a:p>
            <a:pPr marL="0" indent="0" algn="r" rtl="1">
              <a:buNone/>
            </a:pPr>
            <a:r>
              <a:rPr lang="fa-IR" b="1" dirty="0">
                <a:cs typeface="B Nazanin" panose="00000400000000000000" pitchFamily="2" charset="-78"/>
              </a:rPr>
              <a:t>ماده‌ی 2-10) سردبیر نشریه باید</a:t>
            </a:r>
            <a:r>
              <a:rPr lang="fa-IR" b="1" dirty="0">
                <a:solidFill>
                  <a:srgbClr val="FF0000"/>
                </a:solidFill>
                <a:cs typeface="B Nazanin" panose="00000400000000000000" pitchFamily="2" charset="-78"/>
              </a:rPr>
              <a:t> تنها </a:t>
            </a:r>
            <a:r>
              <a:rPr lang="fa-IR" b="1" dirty="0">
                <a:cs typeface="B Nazanin" panose="00000400000000000000" pitchFamily="2" charset="-78"/>
              </a:rPr>
              <a:t>نتایج آن دسته از کارآزمایی‌های بالینی را برای انتشار بپذیرد که در یکی از مراکز </a:t>
            </a:r>
            <a:r>
              <a:rPr lang="fa-IR" b="1" dirty="0">
                <a:solidFill>
                  <a:srgbClr val="FF0000"/>
                </a:solidFill>
                <a:cs typeface="B Nazanin" panose="00000400000000000000" pitchFamily="2" charset="-78"/>
              </a:rPr>
              <a:t>ثبت بین‌المللی و ملی ثبت شده </a:t>
            </a:r>
            <a:r>
              <a:rPr lang="fa-IR" b="1" dirty="0">
                <a:cs typeface="B Nazanin" panose="00000400000000000000" pitchFamily="2" charset="-78"/>
              </a:rPr>
              <a:t>و </a:t>
            </a:r>
            <a:r>
              <a:rPr lang="fa-IR" b="1" dirty="0">
                <a:solidFill>
                  <a:srgbClr val="FF0000"/>
                </a:solidFill>
                <a:cs typeface="B Nazanin" panose="00000400000000000000" pitchFamily="2" charset="-78"/>
              </a:rPr>
              <a:t>مجوز کمیته‌ی اخلاق مربوطه </a:t>
            </a:r>
            <a:r>
              <a:rPr lang="fa-IR" b="1" dirty="0">
                <a:cs typeface="B Nazanin" panose="00000400000000000000" pitchFamily="2" charset="-78"/>
              </a:rPr>
              <a:t>را دریافت کرده باشد. برای حصول اطمینان از رعایت این اصل سردبیر مجله می‌تواند سند ثبت و مجوز کمیته یا کمیته‌های اخلاقی مرتبط را به‌صورت </a:t>
            </a:r>
            <a:r>
              <a:rPr lang="fa-IR" b="1" dirty="0">
                <a:solidFill>
                  <a:srgbClr val="FF0000"/>
                </a:solidFill>
                <a:cs typeface="B Nazanin" panose="00000400000000000000" pitchFamily="2" charset="-78"/>
              </a:rPr>
              <a:t>کتبی از نویسنده‌ی مسوؤل درخواست </a:t>
            </a:r>
            <a:r>
              <a:rPr lang="fa-IR" b="1" dirty="0">
                <a:cs typeface="B Nazanin" panose="00000400000000000000" pitchFamily="2" charset="-78"/>
              </a:rPr>
              <a:t>نماید.</a:t>
            </a:r>
          </a:p>
          <a:p>
            <a:pPr marL="0" indent="0" algn="r" rtl="1">
              <a:buNone/>
            </a:pPr>
            <a:r>
              <a:rPr lang="fa-IR" b="1" dirty="0">
                <a:cs typeface="B Nazanin" panose="00000400000000000000" pitchFamily="2" charset="-78"/>
              </a:rPr>
              <a:t>تبصره: در مطالعاتی که به‌صورت </a:t>
            </a:r>
            <a:r>
              <a:rPr lang="fa-IR" b="1" dirty="0">
                <a:solidFill>
                  <a:srgbClr val="FF0000"/>
                </a:solidFill>
                <a:cs typeface="B Nazanin" panose="00000400000000000000" pitchFamily="2" charset="-78"/>
              </a:rPr>
              <a:t>چند مرکزی </a:t>
            </a:r>
            <a:r>
              <a:rPr lang="fa-IR" b="1" dirty="0">
                <a:cs typeface="B Nazanin" panose="00000400000000000000" pitchFamily="2" charset="-78"/>
              </a:rPr>
              <a:t>در چند کشور به انجام می‌رسند، در صورت دریافت دستنوشته‌ی حاوی نتایج کل مطالعه، سردبیر می‌تواند مجوز اخلاقی مربوط به کلیه‌ی مراکزی که مطالعه در آن‌ها انجام گرفته است را </a:t>
            </a:r>
            <a:r>
              <a:rPr lang="fa-IR" b="1" dirty="0">
                <a:solidFill>
                  <a:srgbClr val="FF0000"/>
                </a:solidFill>
                <a:cs typeface="B Nazanin" panose="00000400000000000000" pitchFamily="2" charset="-78"/>
              </a:rPr>
              <a:t>به‌طور جداگانه‌ </a:t>
            </a:r>
            <a:r>
              <a:rPr lang="fa-IR" b="1" dirty="0">
                <a:cs typeface="B Nazanin" panose="00000400000000000000" pitchFamily="2" charset="-78"/>
              </a:rPr>
              <a:t>از نویسنده(گان)درخواست کند. درصورتی‌که مقاله‌ای حاوی نتایج یکی از مراکز باشد، تنها مجوز اخلاقی مربوط به همان مرکز (کشور) قابل درخواست خواهد بود.</a:t>
            </a:r>
          </a:p>
          <a:p>
            <a:pPr marL="0" indent="0" algn="r" rtl="1">
              <a:buNone/>
            </a:pPr>
            <a:r>
              <a:rPr lang="fa-IR" b="1" dirty="0">
                <a:cs typeface="B Nazanin" panose="00000400000000000000" pitchFamily="2" charset="-78"/>
              </a:rPr>
              <a:t>ماده‌ی 3-10) در موارد انتشار نتایج کارآزمایی‌های بالینی که به‌صورت </a:t>
            </a:r>
            <a:r>
              <a:rPr lang="fa-IR" b="1" dirty="0">
                <a:solidFill>
                  <a:srgbClr val="FF0000"/>
                </a:solidFill>
                <a:cs typeface="B Nazanin" panose="00000400000000000000" pitchFamily="2" charset="-78"/>
              </a:rPr>
              <a:t>همکاری بین‌المللی </a:t>
            </a:r>
            <a:r>
              <a:rPr lang="fa-IR" b="1" dirty="0">
                <a:cs typeface="B Nazanin" panose="00000400000000000000" pitchFamily="2" charset="-78"/>
              </a:rPr>
              <a:t>به انجام رسیده‌اند، سردبیر نشریه می‌تواند در صورت لزوم، </a:t>
            </a:r>
            <a:r>
              <a:rPr lang="fa-IR" b="1" dirty="0">
                <a:solidFill>
                  <a:srgbClr val="FF0000"/>
                </a:solidFill>
                <a:cs typeface="B Nazanin" panose="00000400000000000000" pitchFamily="2" charset="-78"/>
              </a:rPr>
              <a:t>سهم یا نقش ایفا شده‌ی </a:t>
            </a:r>
            <a:r>
              <a:rPr lang="fa-IR" b="1" dirty="0">
                <a:cs typeface="B Nazanin" panose="00000400000000000000" pitchFamily="2" charset="-78"/>
              </a:rPr>
              <a:t>هر کدام از نویسندگان در کل طرح را به‌صورت مکتوب درخواست نماید.</a:t>
            </a: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65</a:t>
            </a:fld>
            <a:endParaRPr lang="en-US"/>
          </a:p>
        </p:txBody>
      </p:sp>
      <p:sp>
        <p:nvSpPr>
          <p:cNvPr id="4" name="Date Placeholder 3"/>
          <p:cNvSpPr>
            <a:spLocks noGrp="1"/>
          </p:cNvSpPr>
          <p:nvPr>
            <p:ph type="dt" sz="half" idx="12"/>
          </p:nvPr>
        </p:nvSpPr>
        <p:spPr/>
        <p:txBody>
          <a:bodyPr/>
          <a:lstStyle/>
          <a:p>
            <a:fld id="{1F011DB2-C50C-479F-8709-8A71027A0D71}" type="datetime3">
              <a:rPr lang="en-US" smtClean="0"/>
              <a:t>2 November 2016</a:t>
            </a:fld>
            <a:endParaRPr lang="en-US"/>
          </a:p>
        </p:txBody>
      </p:sp>
      <p:pic>
        <p:nvPicPr>
          <p:cNvPr id="8" name="Picture 7"/>
          <p:cNvPicPr>
            <a:picLocks noChangeAspect="1"/>
          </p:cNvPicPr>
          <p:nvPr/>
        </p:nvPicPr>
        <p:blipFill>
          <a:blip r:embed="rId2"/>
          <a:stretch>
            <a:fillRect/>
          </a:stretch>
        </p:blipFill>
        <p:spPr>
          <a:xfrm>
            <a:off x="10618048" y="-310592"/>
            <a:ext cx="1573952" cy="922813"/>
          </a:xfrm>
          <a:prstGeom prst="rect">
            <a:avLst/>
          </a:prstGeom>
        </p:spPr>
      </p:pic>
    </p:spTree>
    <p:extLst>
      <p:ext uri="{BB962C8B-B14F-4D97-AF65-F5344CB8AC3E}">
        <p14:creationId xmlns:p14="http://schemas.microsoft.com/office/powerpoint/2010/main" val="32052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1800" b="1" i="1" dirty="0">
                <a:ln w="0"/>
                <a:solidFill>
                  <a:schemeClr val="bg2"/>
                </a:solidFill>
                <a:cs typeface="B Titr" panose="00000700000000000000" pitchFamily="2" charset="-78"/>
              </a:rPr>
              <a:t>راهنمای کشوری اخلاق در انتشار آثار پژوهشی علوم </a:t>
            </a:r>
            <a:r>
              <a:rPr lang="fa-IR" sz="1800" b="1" i="1" dirty="0" smtClean="0">
                <a:ln w="0"/>
                <a:solidFill>
                  <a:schemeClr val="bg2"/>
                </a:solidFill>
                <a:cs typeface="B Titr" panose="00000700000000000000" pitchFamily="2" charset="-78"/>
              </a:rPr>
              <a:t>پزشکی</a:t>
            </a:r>
            <a:br>
              <a:rPr lang="fa-IR" sz="1800" b="1" i="1" dirty="0" smtClean="0">
                <a:ln w="0"/>
                <a:solidFill>
                  <a:schemeClr val="bg2"/>
                </a:solidFill>
                <a:cs typeface="B Titr" panose="00000700000000000000" pitchFamily="2" charset="-78"/>
              </a:rPr>
            </a:br>
            <a:r>
              <a:rPr lang="fa-IR" sz="2800" b="1" i="1" dirty="0" smtClean="0">
                <a:ln w="0"/>
                <a:solidFill>
                  <a:schemeClr val="bg2"/>
                </a:solidFill>
                <a:cs typeface="B Titr" panose="00000700000000000000" pitchFamily="2" charset="-78"/>
              </a:rPr>
              <a:t> فصل دوازرهم: سایر انواع انتشار</a:t>
            </a:r>
            <a:endParaRPr lang="fa-IR" sz="28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fontScale="92500" lnSpcReduction="10000"/>
          </a:bodyPr>
          <a:lstStyle/>
          <a:p>
            <a:pPr marL="0" indent="0" algn="r" rtl="1">
              <a:buNone/>
            </a:pPr>
            <a:r>
              <a:rPr lang="fa-IR" b="1" dirty="0" smtClean="0">
                <a:cs typeface="B Nazanin" panose="00000400000000000000" pitchFamily="2" charset="-78"/>
              </a:rPr>
              <a:t>ماده‌ی </a:t>
            </a:r>
            <a:r>
              <a:rPr lang="fa-IR" b="1" dirty="0">
                <a:cs typeface="B Nazanin" panose="00000400000000000000" pitchFamily="2" charset="-78"/>
              </a:rPr>
              <a:t>1-12) </a:t>
            </a:r>
            <a:r>
              <a:rPr lang="fa-IR" b="1" dirty="0">
                <a:solidFill>
                  <a:srgbClr val="FF0000"/>
                </a:solidFill>
                <a:cs typeface="B Nazanin" panose="00000400000000000000" pitchFamily="2" charset="-78"/>
              </a:rPr>
              <a:t>سردبیران کلیه‌ی نشریات علمی </a:t>
            </a:r>
            <a:r>
              <a:rPr lang="fa-IR" b="1" dirty="0">
                <a:cs typeface="B Nazanin" panose="00000400000000000000" pitchFamily="2" charset="-78"/>
              </a:rPr>
              <a:t>مصوب کمیسیون نشریات وزارت بهداشت، درمان و آموزش پزشکی که به‌صورت چاپی، هم‌زمان چاپی و الکترونیک، و یا الکترونیک منتشر می‌شوند، مشمول کلیه‌ی مواد مندرج در این راهنما می‌گردند.</a:t>
            </a:r>
          </a:p>
          <a:p>
            <a:pPr marL="0" indent="0" algn="r" rtl="1">
              <a:buNone/>
            </a:pPr>
            <a:r>
              <a:rPr lang="fa-IR" b="1" dirty="0">
                <a:cs typeface="B Nazanin" panose="00000400000000000000" pitchFamily="2" charset="-78"/>
              </a:rPr>
              <a:t>ماده‌ی 2-12) در مواردی که انتشار به‌صورت </a:t>
            </a:r>
            <a:r>
              <a:rPr lang="fa-IR" b="1" dirty="0">
                <a:solidFill>
                  <a:srgbClr val="FF0000"/>
                </a:solidFill>
                <a:cs typeface="B Nazanin" panose="00000400000000000000" pitchFamily="2" charset="-78"/>
              </a:rPr>
              <a:t>هم‌زمان چاپی و الکترونیک </a:t>
            </a:r>
            <a:r>
              <a:rPr lang="fa-IR" b="1" dirty="0">
                <a:cs typeface="B Nazanin" panose="00000400000000000000" pitchFamily="2" charset="-78"/>
              </a:rPr>
              <a:t>صورت می‌گیرد، هر دو نسخه چاپی و الکترونیک‌ باید برای رفرانس‌دهی </a:t>
            </a:r>
            <a:r>
              <a:rPr lang="fa-IR" b="1" dirty="0">
                <a:solidFill>
                  <a:srgbClr val="FF0000"/>
                </a:solidFill>
                <a:cs typeface="B Nazanin" panose="00000400000000000000" pitchFamily="2" charset="-78"/>
              </a:rPr>
              <a:t>یک آدرس واحد </a:t>
            </a:r>
            <a:r>
              <a:rPr lang="fa-IR" b="1" dirty="0">
                <a:cs typeface="B Nazanin" panose="00000400000000000000" pitchFamily="2" charset="-78"/>
              </a:rPr>
              <a:t>داشته باشند.</a:t>
            </a:r>
          </a:p>
          <a:p>
            <a:pPr marL="0" indent="0" algn="r" rtl="1">
              <a:buNone/>
            </a:pPr>
            <a:r>
              <a:rPr lang="fa-IR" b="1" dirty="0">
                <a:cs typeface="B Nazanin" panose="00000400000000000000" pitchFamily="2" charset="-78"/>
              </a:rPr>
              <a:t>ماده‌ی 3-12) نگارش یک فصل یا بیشتر از کتاب‌هایی که در </a:t>
            </a:r>
            <a:r>
              <a:rPr lang="fa-IR" b="1" dirty="0">
                <a:solidFill>
                  <a:srgbClr val="FF0000"/>
                </a:solidFill>
                <a:cs typeface="B Nazanin" panose="00000400000000000000" pitchFamily="2" charset="-78"/>
              </a:rPr>
              <a:t>قالب درسنامه </a:t>
            </a:r>
            <a:r>
              <a:rPr lang="fa-IR" b="1" dirty="0">
                <a:cs typeface="B Nazanin" panose="00000400000000000000" pitchFamily="2" charset="-78"/>
              </a:rPr>
              <a:t>منتشر می‌شوند، مشمول تمامی مواد این راهنما می‌باشد.وظایف سردبیر در این حالت، برعهده‌ی نویسنده‌ی مسؤول کتاب (نامی که در روی جلد مندرج است) می‌باشد.</a:t>
            </a:r>
          </a:p>
          <a:p>
            <a:pPr marL="0" indent="0" algn="r" rtl="1">
              <a:buNone/>
            </a:pPr>
            <a:r>
              <a:rPr lang="fa-IR" b="1" dirty="0">
                <a:cs typeface="B Nazanin" panose="00000400000000000000" pitchFamily="2" charset="-78"/>
              </a:rPr>
              <a:t>ماده‌ی 4-12) انتشار نتایج حاصل از پژوهش‌ها، پیش از آن که در نشریات دارای مرور همتا به چاپ رسیده باشند، از طریق </a:t>
            </a:r>
            <a:r>
              <a:rPr lang="fa-IR" b="1" dirty="0">
                <a:solidFill>
                  <a:srgbClr val="FF0000"/>
                </a:solidFill>
                <a:cs typeface="B Nazanin" panose="00000400000000000000" pitchFamily="2" charset="-78"/>
              </a:rPr>
              <a:t>رسانه‌های عمومی نادرست </a:t>
            </a:r>
            <a:r>
              <a:rPr lang="fa-IR" b="1" dirty="0">
                <a:cs typeface="B Nazanin" panose="00000400000000000000" pitchFamily="2" charset="-78"/>
              </a:rPr>
              <a:t>است، مگر در مواردی که به‌واسطه‌ی اهمیت ویژه برای سلامت عمومی، انتشار تمامی یا بخشی از نتایج یک پژوهش از سوی مراجع سیاستگذار، ضروری دانسته شود.</a:t>
            </a:r>
          </a:p>
          <a:p>
            <a:pPr marL="0" indent="0" algn="r" rtl="1">
              <a:buNone/>
            </a:pPr>
            <a:r>
              <a:rPr lang="fa-IR" b="1" dirty="0">
                <a:cs typeface="B Nazanin" panose="00000400000000000000" pitchFamily="2" charset="-78"/>
              </a:rPr>
              <a:t>ماده‌ی 5-12) اگر </a:t>
            </a:r>
            <a:r>
              <a:rPr lang="fa-IR" b="1" dirty="0">
                <a:solidFill>
                  <a:srgbClr val="FF0000"/>
                </a:solidFill>
                <a:cs typeface="B Nazanin" panose="00000400000000000000" pitchFamily="2" charset="-78"/>
              </a:rPr>
              <a:t>خلاصه مقاله‌ای که به همایشی </a:t>
            </a:r>
            <a:r>
              <a:rPr lang="fa-IR" b="1" dirty="0">
                <a:cs typeface="B Nazanin" panose="00000400000000000000" pitchFamily="2" charset="-78"/>
              </a:rPr>
              <a:t>ارسال می‌گردد،</a:t>
            </a:r>
            <a:r>
              <a:rPr lang="fa-IR" b="1" dirty="0">
                <a:solidFill>
                  <a:srgbClr val="FF0000"/>
                </a:solidFill>
                <a:cs typeface="B Nazanin" panose="00000400000000000000" pitchFamily="2" charset="-78"/>
              </a:rPr>
              <a:t> </a:t>
            </a:r>
            <a:r>
              <a:rPr lang="fa-IR" b="1" dirty="0" smtClean="0">
                <a:solidFill>
                  <a:srgbClr val="FF0000"/>
                </a:solidFill>
                <a:cs typeface="B Nazanin" panose="00000400000000000000" pitchFamily="2" charset="-78"/>
              </a:rPr>
              <a:t>قبلاً </a:t>
            </a:r>
            <a:r>
              <a:rPr lang="fa-IR" b="1" dirty="0" smtClean="0">
                <a:cs typeface="B Nazanin" panose="00000400000000000000" pitchFamily="2" charset="-78"/>
              </a:rPr>
              <a:t>به‌صورت خلاصه یا مقاله‌ی کامل </a:t>
            </a:r>
            <a:r>
              <a:rPr lang="fa-IR" b="1" dirty="0">
                <a:solidFill>
                  <a:srgbClr val="FF0000"/>
                </a:solidFill>
                <a:cs typeface="B Nazanin" panose="00000400000000000000" pitchFamily="2" charset="-78"/>
              </a:rPr>
              <a:t>منتشر</a:t>
            </a:r>
            <a:r>
              <a:rPr lang="fa-IR" b="1" dirty="0">
                <a:cs typeface="B Nazanin" panose="00000400000000000000" pitchFamily="2" charset="-78"/>
              </a:rPr>
              <a:t> شده باشد، باید مراتب به اطلاع دبیر کنگره رسانده شود</a:t>
            </a:r>
            <a:r>
              <a:rPr lang="fa-IR" b="1" dirty="0" smtClean="0">
                <a:cs typeface="B Nazanin" panose="00000400000000000000" pitchFamily="2" charset="-78"/>
              </a:rPr>
              <a:t>.</a:t>
            </a:r>
            <a:endParaRPr lang="fa-IR" b="1" dirty="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66</a:t>
            </a:fld>
            <a:endParaRPr lang="en-US"/>
          </a:p>
        </p:txBody>
      </p:sp>
      <p:sp>
        <p:nvSpPr>
          <p:cNvPr id="4" name="Date Placeholder 3"/>
          <p:cNvSpPr>
            <a:spLocks noGrp="1"/>
          </p:cNvSpPr>
          <p:nvPr>
            <p:ph type="dt" sz="half" idx="12"/>
          </p:nvPr>
        </p:nvSpPr>
        <p:spPr/>
        <p:txBody>
          <a:bodyPr/>
          <a:lstStyle/>
          <a:p>
            <a:fld id="{B48A90AF-50AC-45C2-8779-C4B1B7BF7005}" type="datetime3">
              <a:rPr lang="en-US" smtClean="0"/>
              <a:t>2 November 2016</a:t>
            </a:fld>
            <a:endParaRPr lang="en-US"/>
          </a:p>
        </p:txBody>
      </p:sp>
      <p:pic>
        <p:nvPicPr>
          <p:cNvPr id="8" name="Picture 7"/>
          <p:cNvPicPr>
            <a:picLocks noChangeAspect="1"/>
          </p:cNvPicPr>
          <p:nvPr/>
        </p:nvPicPr>
        <p:blipFill>
          <a:blip r:embed="rId2"/>
          <a:stretch>
            <a:fillRect/>
          </a:stretch>
        </p:blipFill>
        <p:spPr>
          <a:xfrm>
            <a:off x="10618048" y="-310592"/>
            <a:ext cx="1573952" cy="922813"/>
          </a:xfrm>
          <a:prstGeom prst="rect">
            <a:avLst/>
          </a:prstGeom>
        </p:spPr>
      </p:pic>
    </p:spTree>
    <p:extLst>
      <p:ext uri="{BB962C8B-B14F-4D97-AF65-F5344CB8AC3E}">
        <p14:creationId xmlns:p14="http://schemas.microsoft.com/office/powerpoint/2010/main" val="239223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3614570" y="1761733"/>
            <a:ext cx="8315662" cy="2043112"/>
          </a:xfrm>
        </p:spPr>
        <p:txBody>
          <a:bodyPr/>
          <a:lstStyle/>
          <a:p>
            <a:pPr algn="ctr" rtl="1" eaLnBrk="1" hangingPunct="1"/>
            <a:r>
              <a:rPr lang="fa-IR" altLang="en-US" sz="2400" b="1" dirty="0" smtClean="0">
                <a:solidFill>
                  <a:srgbClr val="FFFF00"/>
                </a:solidFill>
                <a:latin typeface="Times New Roman" panose="02020603050405020304" pitchFamily="18" charset="0"/>
                <a:cs typeface="B Titr" panose="00000700000000000000" pitchFamily="2" charset="-78"/>
              </a:rPr>
              <a:t>بخش دوم:</a:t>
            </a:r>
            <a:br>
              <a:rPr lang="fa-IR" altLang="en-US" sz="2400" b="1" dirty="0" smtClean="0">
                <a:solidFill>
                  <a:srgbClr val="FFFF00"/>
                </a:solidFill>
                <a:latin typeface="Times New Roman" panose="02020603050405020304" pitchFamily="18" charset="0"/>
                <a:cs typeface="B Titr" panose="00000700000000000000" pitchFamily="2" charset="-78"/>
              </a:rPr>
            </a:br>
            <a:r>
              <a:rPr lang="fa-IR" altLang="en-US" sz="2400" b="1" dirty="0" smtClean="0">
                <a:solidFill>
                  <a:srgbClr val="FFFF00"/>
                </a:solidFill>
                <a:latin typeface="Times New Roman" panose="02020603050405020304" pitchFamily="18" charset="0"/>
                <a:cs typeface="B Titr" panose="00000700000000000000" pitchFamily="2" charset="-78"/>
              </a:rPr>
              <a:t/>
            </a:r>
            <a:br>
              <a:rPr lang="fa-IR" altLang="en-US" sz="2400" b="1" dirty="0" smtClean="0">
                <a:solidFill>
                  <a:srgbClr val="FFFF00"/>
                </a:solidFill>
                <a:latin typeface="Times New Roman" panose="02020603050405020304" pitchFamily="18" charset="0"/>
                <a:cs typeface="B Titr" panose="00000700000000000000" pitchFamily="2" charset="-78"/>
              </a:rPr>
            </a:br>
            <a:r>
              <a:rPr lang="fa-IR" altLang="en-US" sz="2400" b="1" dirty="0" smtClean="0">
                <a:solidFill>
                  <a:srgbClr val="FFFF00"/>
                </a:solidFill>
                <a:latin typeface="Times New Roman" panose="02020603050405020304" pitchFamily="18" charset="0"/>
                <a:cs typeface="B Titr" panose="00000700000000000000" pitchFamily="2" charset="-78"/>
              </a:rPr>
              <a:t>دستورالعمل </a:t>
            </a:r>
            <a:r>
              <a:rPr lang="fa-IR" altLang="en-US" sz="2400" b="1" dirty="0">
                <a:solidFill>
                  <a:srgbClr val="FFFF00"/>
                </a:solidFill>
                <a:latin typeface="Times New Roman" panose="02020603050405020304" pitchFamily="18" charset="0"/>
                <a:cs typeface="B Titr" panose="00000700000000000000" pitchFamily="2" charset="-78"/>
              </a:rPr>
              <a:t>رسيدگي </a:t>
            </a:r>
            <a:r>
              <a:rPr lang="fa-IR" altLang="en-US" sz="2400" b="1" dirty="0" smtClean="0">
                <a:solidFill>
                  <a:srgbClr val="FFFF00"/>
                </a:solidFill>
                <a:latin typeface="Times New Roman" panose="02020603050405020304" pitchFamily="18" charset="0"/>
                <a:cs typeface="B Titr" panose="00000700000000000000" pitchFamily="2" charset="-78"/>
              </a:rPr>
              <a:t>به </a:t>
            </a:r>
            <a:r>
              <a:rPr lang="fa-IR" altLang="en-US" sz="2400" b="1" dirty="0">
                <a:solidFill>
                  <a:srgbClr val="FFFF00"/>
                </a:solidFill>
                <a:latin typeface="Times New Roman" panose="02020603050405020304" pitchFamily="18" charset="0"/>
                <a:cs typeface="B Titr" panose="00000700000000000000" pitchFamily="2" charset="-78"/>
              </a:rPr>
              <a:t>تخلفات پژوهشي در تحقيقات علوم پزشکي</a:t>
            </a:r>
            <a:endParaRPr lang="en-US" altLang="en-US" sz="2400" b="1" dirty="0">
              <a:solidFill>
                <a:srgbClr val="FFFF00"/>
              </a:solidFill>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0259202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8" y="1258645"/>
            <a:ext cx="11403106" cy="4608755"/>
          </a:xfrm>
        </p:spPr>
        <p:txBody>
          <a:bodyPr/>
          <a:lstStyle/>
          <a:p>
            <a:pPr algn="just" rtl="1"/>
            <a:r>
              <a:rPr lang="fa-IR" b="1" dirty="0">
                <a:cs typeface="B Nazanin" panose="00000400000000000000" pitchFamily="2" charset="-78"/>
              </a:rPr>
              <a:t>اخلاق پژوهشی شامل </a:t>
            </a:r>
            <a:r>
              <a:rPr lang="fa-IR" dirty="0">
                <a:cs typeface="B Nazanin" panose="00000400000000000000" pitchFamily="2" charset="-78"/>
              </a:rPr>
              <a:t>:</a:t>
            </a:r>
          </a:p>
          <a:p>
            <a:pPr lvl="1" algn="just" rtl="1"/>
            <a:r>
              <a:rPr lang="fa-IR" dirty="0">
                <a:cs typeface="B Nazanin" panose="00000400000000000000" pitchFamily="2" charset="-78"/>
              </a:rPr>
              <a:t>وجدانیت، شامل اصول اخلاقی مربوط به عناوین و یافته هاست</a:t>
            </a:r>
          </a:p>
          <a:p>
            <a:pPr lvl="1" algn="just" rtl="1"/>
            <a:r>
              <a:rPr lang="fa-IR" dirty="0">
                <a:cs typeface="B Nazanin" panose="00000400000000000000" pitchFamily="2" charset="-78"/>
              </a:rPr>
              <a:t>امانتداری: شامل اصول اخلاقی مربوط به روش ها و فرایند های علمی </a:t>
            </a:r>
            <a:r>
              <a:rPr lang="fa-IR" dirty="0" smtClean="0">
                <a:cs typeface="B Nazanin" panose="00000400000000000000" pitchFamily="2" charset="-78"/>
              </a:rPr>
              <a:t>است</a:t>
            </a:r>
          </a:p>
          <a:p>
            <a:pPr marL="342900" lvl="1" indent="0" algn="just" rtl="1">
              <a:buNone/>
            </a:pPr>
            <a:endParaRPr lang="en-US" dirty="0">
              <a:cs typeface="B Nazanin" panose="00000400000000000000" pitchFamily="2" charset="-78"/>
            </a:endParaRPr>
          </a:p>
          <a:p>
            <a:pPr algn="just" rtl="1"/>
            <a:r>
              <a:rPr lang="fa-IR" b="1" dirty="0" smtClean="0">
                <a:cs typeface="B Nazanin" panose="00000400000000000000" pitchFamily="2" charset="-78"/>
              </a:rPr>
              <a:t>بد اخلاقی پژوهشی</a:t>
            </a:r>
            <a:r>
              <a:rPr lang="fa-IR" dirty="0" smtClean="0">
                <a:cs typeface="B Nazanin" panose="00000400000000000000" pitchFamily="2" charset="-78"/>
              </a:rPr>
              <a:t>: </a:t>
            </a:r>
          </a:p>
          <a:p>
            <a:pPr lvl="1" algn="just" rtl="1"/>
            <a:r>
              <a:rPr lang="fa-IR" dirty="0" smtClean="0">
                <a:cs typeface="B Nazanin" panose="00000400000000000000" pitchFamily="2" charset="-78"/>
              </a:rPr>
              <a:t>جعل</a:t>
            </a:r>
            <a:r>
              <a:rPr lang="fa-IR" dirty="0">
                <a:cs typeface="B Nazanin" panose="00000400000000000000" pitchFamily="2" charset="-78"/>
              </a:rPr>
              <a:t>، تعریف و دزدیدن تالیف و اختراعات دیگران یا گزارش نادرست آزمایش ها، تاثیر دادن پیش فرض های ذهنی خود در هنگام عمل و نتیجه گیری، گزارش نادرست نتایج و نمودارها و به طور کلی امانتداری، اعمال نفوذ غیر منطقی در ترتیب اسامی نویسندگان و </a:t>
            </a:r>
            <a:r>
              <a:rPr lang="fa-IR" dirty="0" smtClean="0">
                <a:cs typeface="B Nazanin" panose="00000400000000000000" pitchFamily="2" charset="-78"/>
              </a:rPr>
              <a:t>...</a:t>
            </a:r>
          </a:p>
          <a:p>
            <a:pPr algn="just" rtl="1"/>
            <a:r>
              <a:rPr lang="fa-IR" b="1" dirty="0" smtClean="0">
                <a:cs typeface="B Nazanin" panose="00000400000000000000" pitchFamily="2" charset="-78"/>
              </a:rPr>
              <a:t>تخلف پژوهشی:</a:t>
            </a:r>
          </a:p>
          <a:p>
            <a:pPr lvl="1" algn="just" rtl="1"/>
            <a:r>
              <a:rPr lang="fa-IR" dirty="0" smtClean="0">
                <a:cs typeface="B Nazanin" panose="00000400000000000000" pitchFamily="2" charset="-78"/>
              </a:rPr>
              <a:t>عبارت است از تقلب عمدی در ارائه نتایج پژوهشی و تخلف از استاندارد ها و دستورالعمل ها </a:t>
            </a:r>
            <a:r>
              <a:rPr lang="fa-IR" sz="2400" dirty="0">
                <a:cs typeface="B Nazanin" panose="00000400000000000000" pitchFamily="2" charset="-78"/>
              </a:rPr>
              <a:t>توسط کسي که حقيقت را مي داند</a:t>
            </a:r>
          </a:p>
          <a:p>
            <a:pPr lvl="1" algn="just" rtl="1"/>
            <a:endParaRPr lang="fa-IR" dirty="0" smtClean="0">
              <a:cs typeface="B Nazanin" panose="00000400000000000000" pitchFamily="2" charset="-78"/>
            </a:endParaRPr>
          </a:p>
          <a:p>
            <a:pPr marL="342900" lvl="1" indent="0" algn="just" rtl="1">
              <a:buNone/>
            </a:pPr>
            <a:endParaRPr lang="fa-IR" dirty="0" smtClean="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68</a:t>
            </a:fld>
            <a:endParaRPr lang="en-GB" altLang="en-US">
              <a:solidFill>
                <a:srgbClr val="000000"/>
              </a:solidFill>
            </a:endParaRPr>
          </a:p>
        </p:txBody>
      </p:sp>
      <p:sp>
        <p:nvSpPr>
          <p:cNvPr id="6" name="Date Placeholder 5"/>
          <p:cNvSpPr>
            <a:spLocks noGrp="1"/>
          </p:cNvSpPr>
          <p:nvPr>
            <p:ph type="dt" sz="half" idx="12"/>
          </p:nvPr>
        </p:nvSpPr>
        <p:spPr/>
        <p:txBody>
          <a:bodyPr/>
          <a:lstStyle/>
          <a:p>
            <a:fld id="{82B92633-7235-47D9-96F8-EE2EBC92B6CC}" type="datetime3">
              <a:rPr lang="en-US" altLang="en-US" smtClean="0">
                <a:solidFill>
                  <a:srgbClr val="000000"/>
                </a:solidFill>
              </a:rPr>
              <a:t>2 November 2016</a:t>
            </a:fld>
            <a:endParaRPr lang="en-GB" altLang="en-US">
              <a:solidFill>
                <a:srgbClr val="000000"/>
              </a:solidFill>
            </a:endParaRPr>
          </a:p>
        </p:txBody>
      </p:sp>
      <p:sp>
        <p:nvSpPr>
          <p:cNvPr id="7" name="Title 1"/>
          <p:cNvSpPr>
            <a:spLocks noGrp="1"/>
          </p:cNvSpPr>
          <p:nvPr>
            <p:ph type="title"/>
          </p:nvPr>
        </p:nvSpPr>
        <p:spPr/>
        <p:txBody>
          <a:bodyPr/>
          <a:lstStyle/>
          <a:p>
            <a:pPr algn="ctr" rtl="1"/>
            <a:r>
              <a:rPr lang="fa-IR" altLang="en-US" sz="3200" dirty="0" smtClean="0">
                <a:solidFill>
                  <a:schemeClr val="bg2"/>
                </a:solidFill>
                <a:cs typeface="B Titr" panose="00000700000000000000" pitchFamily="2" charset="-78"/>
              </a:rPr>
              <a:t>مفهوم شناسی </a:t>
            </a:r>
            <a:r>
              <a:rPr lang="fa-IR" altLang="en-US" sz="3200" dirty="0">
                <a:solidFill>
                  <a:schemeClr val="bg2"/>
                </a:solidFill>
                <a:cs typeface="B Titr" panose="00000700000000000000" pitchFamily="2" charset="-78"/>
              </a:rPr>
              <a:t>تخلفات پژوهشي </a:t>
            </a:r>
            <a:br>
              <a:rPr lang="fa-IR" altLang="en-US" sz="3200" dirty="0">
                <a:solidFill>
                  <a:schemeClr val="bg2"/>
                </a:solidFill>
                <a:cs typeface="B Titr" panose="00000700000000000000" pitchFamily="2" charset="-78"/>
              </a:rPr>
            </a:br>
            <a:endParaRPr lang="sv-SE" altLang="en-US" sz="3200" dirty="0">
              <a:solidFill>
                <a:schemeClr val="bg2"/>
              </a:solidFill>
              <a:cs typeface="B Titr" panose="00000700000000000000" pitchFamily="2" charset="-78"/>
            </a:endParaRPr>
          </a:p>
        </p:txBody>
      </p:sp>
    </p:spTree>
    <p:extLst>
      <p:ext uri="{BB962C8B-B14F-4D97-AF65-F5344CB8AC3E}">
        <p14:creationId xmlns:p14="http://schemas.microsoft.com/office/powerpoint/2010/main" val="11074261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rtl="1"/>
            <a:r>
              <a:rPr lang="fa-IR" altLang="en-US" sz="3200" dirty="0">
                <a:solidFill>
                  <a:schemeClr val="bg2"/>
                </a:solidFill>
                <a:cs typeface="B Titr" panose="00000700000000000000" pitchFamily="2" charset="-78"/>
              </a:rPr>
              <a:t>مصاديق تخلفات پژوهشي </a:t>
            </a:r>
            <a:br>
              <a:rPr lang="fa-IR" altLang="en-US" sz="3200" dirty="0">
                <a:solidFill>
                  <a:schemeClr val="bg2"/>
                </a:solidFill>
                <a:cs typeface="B Titr" panose="00000700000000000000" pitchFamily="2" charset="-78"/>
              </a:rPr>
            </a:br>
            <a:endParaRPr lang="sv-SE" altLang="en-US" sz="3200" dirty="0">
              <a:solidFill>
                <a:schemeClr val="bg2"/>
              </a:solidFill>
              <a:cs typeface="B Titr" panose="00000700000000000000" pitchFamily="2" charset="-78"/>
            </a:endParaRPr>
          </a:p>
        </p:txBody>
      </p:sp>
      <p:sp>
        <p:nvSpPr>
          <p:cNvPr id="3" name="Content Placeholder 2"/>
          <p:cNvSpPr>
            <a:spLocks noGrp="1"/>
          </p:cNvSpPr>
          <p:nvPr>
            <p:ph idx="1"/>
          </p:nvPr>
        </p:nvSpPr>
        <p:spPr>
          <a:xfrm>
            <a:off x="1215614" y="1571626"/>
            <a:ext cx="10069158" cy="4714875"/>
          </a:xfrm>
        </p:spPr>
        <p:txBody>
          <a:bodyPr>
            <a:normAutofit/>
          </a:bodyPr>
          <a:lstStyle/>
          <a:p>
            <a:pPr lvl="1" algn="r" rtl="1">
              <a:defRPr/>
            </a:pPr>
            <a:r>
              <a:rPr lang="fa-IR" sz="2000" dirty="0" smtClean="0">
                <a:cs typeface="B Nazanin" panose="00000400000000000000" pitchFamily="2" charset="-78"/>
              </a:rPr>
              <a:t>سرقت معنوي (</a:t>
            </a:r>
            <a:r>
              <a:rPr lang="en-US" sz="2000" dirty="0" smtClean="0">
                <a:cs typeface="B Nazanin" panose="00000400000000000000" pitchFamily="2" charset="-78"/>
              </a:rPr>
              <a:t>Plagiarism</a:t>
            </a:r>
            <a:r>
              <a:rPr lang="fa-IR" sz="2000" dirty="0" smtClean="0">
                <a:cs typeface="B Nazanin" panose="00000400000000000000" pitchFamily="2" charset="-78"/>
              </a:rPr>
              <a:t>) </a:t>
            </a:r>
          </a:p>
          <a:p>
            <a:pPr lvl="1" algn="r" rtl="1">
              <a:defRPr/>
            </a:pPr>
            <a:r>
              <a:rPr lang="fa-IR" sz="2000" dirty="0" smtClean="0">
                <a:cs typeface="B Nazanin" panose="00000400000000000000" pitchFamily="2" charset="-78"/>
              </a:rPr>
              <a:t>داده سازي (</a:t>
            </a:r>
            <a:r>
              <a:rPr lang="en-US" sz="2000" dirty="0" smtClean="0">
                <a:cs typeface="B Nazanin" panose="00000400000000000000" pitchFamily="2" charset="-78"/>
              </a:rPr>
              <a:t>Data fabrication</a:t>
            </a:r>
            <a:r>
              <a:rPr lang="fa-IR" sz="2000" dirty="0" smtClean="0">
                <a:cs typeface="B Nazanin" panose="00000400000000000000" pitchFamily="2" charset="-78"/>
              </a:rPr>
              <a:t>) </a:t>
            </a:r>
          </a:p>
          <a:p>
            <a:pPr lvl="1" algn="r" rtl="1">
              <a:defRPr/>
            </a:pPr>
            <a:r>
              <a:rPr lang="fa-IR" sz="2000" dirty="0" smtClean="0">
                <a:cs typeface="B Nazanin" panose="00000400000000000000" pitchFamily="2" charset="-78"/>
              </a:rPr>
              <a:t>تحريف (</a:t>
            </a:r>
            <a:r>
              <a:rPr lang="en-US" sz="2000" dirty="0" smtClean="0">
                <a:cs typeface="B Nazanin" panose="00000400000000000000" pitchFamily="2" charset="-78"/>
              </a:rPr>
              <a:t>Data falsification</a:t>
            </a:r>
            <a:r>
              <a:rPr lang="fa-IR" sz="2000" dirty="0" smtClean="0">
                <a:cs typeface="B Nazanin" panose="00000400000000000000" pitchFamily="2" charset="-78"/>
              </a:rPr>
              <a:t>)</a:t>
            </a:r>
          </a:p>
          <a:p>
            <a:pPr lvl="1" algn="r" rtl="1">
              <a:defRPr/>
            </a:pPr>
            <a:r>
              <a:rPr lang="fa-IR" sz="2000" dirty="0" smtClean="0">
                <a:cs typeface="B Nazanin" panose="00000400000000000000" pitchFamily="2" charset="-78"/>
              </a:rPr>
              <a:t>عدم رعايت کدهاي اخلاقي در تحقيقات علوم پزشکي</a:t>
            </a:r>
          </a:p>
          <a:p>
            <a:pPr lvl="1" algn="r" rtl="1">
              <a:defRPr/>
            </a:pPr>
            <a:r>
              <a:rPr lang="fa-IR" sz="2000" dirty="0" smtClean="0">
                <a:cs typeface="B Nazanin" panose="00000400000000000000" pitchFamily="2" charset="-78"/>
              </a:rPr>
              <a:t>عدم ذکر تعارض منافع (شرکت هاي دارويي)</a:t>
            </a:r>
          </a:p>
          <a:p>
            <a:pPr lvl="1" algn="r" rtl="1">
              <a:defRPr/>
            </a:pPr>
            <a:r>
              <a:rPr lang="fa-IR" sz="2000" dirty="0" smtClean="0">
                <a:cs typeface="B Nazanin" panose="00000400000000000000" pitchFamily="2" charset="-78"/>
              </a:rPr>
              <a:t>نويسنده پنهان </a:t>
            </a:r>
            <a:r>
              <a:rPr lang="en-US" sz="2000" dirty="0" smtClean="0">
                <a:cs typeface="B Nazanin" panose="00000400000000000000" pitchFamily="2" charset="-78"/>
              </a:rPr>
              <a:t>Ghost authorship</a:t>
            </a:r>
            <a:r>
              <a:rPr lang="fa-IR" sz="2000" dirty="0" smtClean="0">
                <a:cs typeface="B Nazanin" panose="00000400000000000000" pitchFamily="2" charset="-78"/>
              </a:rPr>
              <a:t> (خريد و فروش پايان نامه، حذف نام همکاران، انجام تحقيقات توسط شرکت ها بجاي محققين و  ....)</a:t>
            </a:r>
          </a:p>
          <a:p>
            <a:pPr lvl="1" algn="r" rtl="1">
              <a:defRPr/>
            </a:pPr>
            <a:r>
              <a:rPr lang="fa-IR" sz="2000" dirty="0" smtClean="0">
                <a:cs typeface="B Nazanin" panose="00000400000000000000" pitchFamily="2" charset="-78"/>
              </a:rPr>
              <a:t>نويسنده مهمان </a:t>
            </a:r>
            <a:r>
              <a:rPr lang="en-US" sz="2000" dirty="0"/>
              <a:t>Guest Author</a:t>
            </a:r>
            <a:r>
              <a:rPr lang="fa-IR" sz="2000" dirty="0" smtClean="0">
                <a:cs typeface="B Nazanin" panose="00000400000000000000" pitchFamily="2" charset="-78"/>
              </a:rPr>
              <a:t> (کسب امتيازهاي پژوهشي بدون هيچ فعاليت پژوهشي)</a:t>
            </a:r>
          </a:p>
          <a:p>
            <a:pPr lvl="1" algn="r" rtl="1">
              <a:defRPr/>
            </a:pPr>
            <a:r>
              <a:rPr lang="fa-IR" sz="2000" dirty="0" smtClean="0">
                <a:cs typeface="B Nazanin" panose="00000400000000000000" pitchFamily="2" charset="-78"/>
              </a:rPr>
              <a:t>...........</a:t>
            </a:r>
            <a:endParaRPr lang="sv-SE" sz="2000" dirty="0">
              <a:cs typeface="B Nazanin" panose="00000400000000000000" pitchFamily="2" charset="-78"/>
            </a:endParaRPr>
          </a:p>
        </p:txBody>
      </p:sp>
      <p:sp>
        <p:nvSpPr>
          <p:cNvPr id="2" name="Date Placeholder 1"/>
          <p:cNvSpPr>
            <a:spLocks noGrp="1"/>
          </p:cNvSpPr>
          <p:nvPr>
            <p:ph type="dt" sz="half" idx="12"/>
          </p:nvPr>
        </p:nvSpPr>
        <p:spPr/>
        <p:txBody>
          <a:bodyPr/>
          <a:lstStyle/>
          <a:p>
            <a:fld id="{488E8218-4671-4FCB-BC80-031C0B86C0B7}" type="datetime3">
              <a:rPr lang="en-US" altLang="en-US" smtClean="0">
                <a:solidFill>
                  <a:srgbClr val="000000"/>
                </a:solidFill>
              </a:rPr>
              <a:t>2 November 2016</a:t>
            </a:fld>
            <a:endParaRPr lang="en-GB" altLang="en-US">
              <a:solidFill>
                <a:srgbClr val="000000"/>
              </a:solidFill>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69</a:t>
            </a:fld>
            <a:endParaRPr lang="en-GB" altLang="en-US">
              <a:solidFill>
                <a:srgbClr val="000000"/>
              </a:solidFill>
            </a:endParaRPr>
          </a:p>
        </p:txBody>
      </p:sp>
    </p:spTree>
    <p:extLst>
      <p:ext uri="{BB962C8B-B14F-4D97-AF65-F5344CB8AC3E}">
        <p14:creationId xmlns:p14="http://schemas.microsoft.com/office/powerpoint/2010/main" val="3054701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46386"/>
          </a:xfrm>
        </p:spPr>
        <p:txBody>
          <a:bodyPr/>
          <a:lstStyle/>
          <a:p>
            <a:pPr algn="ctr"/>
            <a:r>
              <a:rPr lang="fa-IR" dirty="0" smtClean="0">
                <a:solidFill>
                  <a:schemeClr val="bg2"/>
                </a:solidFill>
                <a:cs typeface="B Titr" panose="00000700000000000000" pitchFamily="2" charset="-78"/>
              </a:rPr>
              <a:t>حیطه مطالعات جامعه </a:t>
            </a:r>
            <a:r>
              <a:rPr lang="fa-IR" dirty="0">
                <a:solidFill>
                  <a:schemeClr val="bg2"/>
                </a:solidFill>
                <a:cs typeface="B Titr" panose="00000700000000000000" pitchFamily="2" charset="-78"/>
              </a:rPr>
              <a:t>شناسی علم</a:t>
            </a:r>
            <a:endParaRPr lang="en-US" dirty="0">
              <a:solidFill>
                <a:schemeClr val="bg2"/>
              </a:solidFill>
              <a:cs typeface="B Titr" panose="00000700000000000000" pitchFamily="2" charset="-78"/>
            </a:endParaRPr>
          </a:p>
        </p:txBody>
      </p:sp>
      <p:sp>
        <p:nvSpPr>
          <p:cNvPr id="3" name="Content Placeholder 2"/>
          <p:cNvSpPr>
            <a:spLocks noGrp="1"/>
          </p:cNvSpPr>
          <p:nvPr>
            <p:ph idx="1"/>
          </p:nvPr>
        </p:nvSpPr>
        <p:spPr>
          <a:xfrm>
            <a:off x="609600" y="1103586"/>
            <a:ext cx="10972800" cy="4763814"/>
          </a:xfrm>
        </p:spPr>
        <p:txBody>
          <a:bodyPr/>
          <a:lstStyle/>
          <a:p>
            <a:pPr algn="just" rtl="1"/>
            <a:r>
              <a:rPr lang="fa-IR" dirty="0">
                <a:cs typeface="B Nazanin" panose="00000400000000000000" pitchFamily="2" charset="-78"/>
              </a:rPr>
              <a:t>حوزه </a:t>
            </a:r>
            <a:r>
              <a:rPr lang="fa-IR" dirty="0">
                <a:solidFill>
                  <a:srgbClr val="FF0000"/>
                </a:solidFill>
                <a:cs typeface="B Nazanin" panose="00000400000000000000" pitchFamily="2" charset="-78"/>
              </a:rPr>
              <a:t>جدیدی</a:t>
            </a:r>
            <a:r>
              <a:rPr lang="fa-IR" dirty="0">
                <a:cs typeface="B Nazanin" panose="00000400000000000000" pitchFamily="2" charset="-78"/>
              </a:rPr>
              <a:t> که در مطالعات جامعه شناسی علم به آن پرداخته می شود مطالعات </a:t>
            </a:r>
            <a:r>
              <a:rPr lang="fa-IR" dirty="0">
                <a:solidFill>
                  <a:srgbClr val="FF0000"/>
                </a:solidFill>
                <a:cs typeface="B Nazanin" panose="00000400000000000000" pitchFamily="2" charset="-78"/>
              </a:rPr>
              <a:t>سیاست گذاری علمی </a:t>
            </a:r>
            <a:r>
              <a:rPr lang="fa-IR" dirty="0">
                <a:cs typeface="B Nazanin" panose="00000400000000000000" pitchFamily="2" charset="-78"/>
              </a:rPr>
              <a:t>است که به نقش و رسالت علم در تحقق توسعه ملی و منطقه ای می پردازد . </a:t>
            </a:r>
            <a:r>
              <a:rPr lang="fa-IR" dirty="0" smtClean="0">
                <a:cs typeface="B Nazanin" panose="00000400000000000000" pitchFamily="2" charset="-78"/>
              </a:rPr>
              <a:t>تا </a:t>
            </a:r>
            <a:r>
              <a:rPr lang="fa-IR" dirty="0">
                <a:cs typeface="B Nazanin" panose="00000400000000000000" pitchFamily="2" charset="-78"/>
              </a:rPr>
              <a:t>با توجه به پارامترهای اجتماعی - اقتصادی - فرهنگی یک کشور یا یک منطقه چه استراتژی هایی و با چه اولویت هایی در سیاستهای علمی اتخاذ شود و با چه مکانیسم هایی عملیاتی شود و برای ارتقاء کمی و کیفی چه شاخه های علمی و در چه سطحی هدف گذاری گردد و با چه ابزارهایی محقق شود.</a:t>
            </a:r>
            <a:endParaRPr lang="en-US"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7</a:t>
            </a:fld>
            <a:endParaRPr lang="en-GB" altLang="en-US">
              <a:solidFill>
                <a:srgbClr val="000000"/>
              </a:solidFill>
            </a:endParaRPr>
          </a:p>
        </p:txBody>
      </p:sp>
      <p:sp>
        <p:nvSpPr>
          <p:cNvPr id="6" name="Date Placeholder 5"/>
          <p:cNvSpPr>
            <a:spLocks noGrp="1"/>
          </p:cNvSpPr>
          <p:nvPr>
            <p:ph type="dt" sz="half" idx="12"/>
          </p:nvPr>
        </p:nvSpPr>
        <p:spPr/>
        <p:txBody>
          <a:bodyPr/>
          <a:lstStyle/>
          <a:p>
            <a:fld id="{EF46020F-2CF8-4134-8387-3FDCDD5D021B}"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9191625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457200"/>
            <a:ext cx="8229600" cy="971550"/>
          </a:xfrm>
        </p:spPr>
        <p:txBody>
          <a:bodyPr/>
          <a:lstStyle/>
          <a:p>
            <a:pPr algn="ctr" rtl="1"/>
            <a:r>
              <a:rPr lang="fa-IR" altLang="en-US" sz="3200" dirty="0">
                <a:solidFill>
                  <a:schemeClr val="bg2"/>
                </a:solidFill>
                <a:cs typeface="B Titr" panose="00000700000000000000" pitchFamily="2" charset="-78"/>
              </a:rPr>
              <a:t>آمار تخلف هاي پژوهشي</a:t>
            </a:r>
            <a:endParaRPr lang="en-US" altLang="en-US" sz="3200" dirty="0">
              <a:solidFill>
                <a:schemeClr val="bg2"/>
              </a:solidFill>
              <a:cs typeface="B Titr" panose="00000700000000000000" pitchFamily="2" charset="-78"/>
            </a:endParaRPr>
          </a:p>
        </p:txBody>
      </p:sp>
      <p:sp>
        <p:nvSpPr>
          <p:cNvPr id="9219" name="Rectangle 3"/>
          <p:cNvSpPr>
            <a:spLocks noGrp="1" noChangeArrowheads="1"/>
          </p:cNvSpPr>
          <p:nvPr>
            <p:ph type="body" idx="1"/>
          </p:nvPr>
        </p:nvSpPr>
        <p:spPr>
          <a:xfrm>
            <a:off x="935916" y="1785938"/>
            <a:ext cx="10230522" cy="4525962"/>
          </a:xfrm>
        </p:spPr>
        <p:txBody>
          <a:bodyPr/>
          <a:lstStyle/>
          <a:p>
            <a:pPr algn="r" rtl="1">
              <a:lnSpc>
                <a:spcPct val="90000"/>
              </a:lnSpc>
            </a:pPr>
            <a:r>
              <a:rPr lang="fa-IR" altLang="en-US" dirty="0">
                <a:cs typeface="B Nazanin" panose="00000400000000000000" pitchFamily="2" charset="-78"/>
              </a:rPr>
              <a:t>آمارها معمولا کامل نيستند، چون در موارد متعدد تخلفات گزارش نشده و مشخص نمي شوند</a:t>
            </a:r>
          </a:p>
          <a:p>
            <a:pPr algn="r" rtl="1">
              <a:lnSpc>
                <a:spcPct val="90000"/>
              </a:lnSpc>
            </a:pPr>
            <a:r>
              <a:rPr lang="fa-IR" altLang="en-US" b="1" dirty="0" smtClean="0">
                <a:cs typeface="B Nazanin" panose="00000400000000000000" pitchFamily="2" charset="-78"/>
              </a:rPr>
              <a:t>اداره رسيدگي به تخلفات پژوهشي آمريکا</a:t>
            </a:r>
          </a:p>
          <a:p>
            <a:pPr lvl="1" algn="r" rtl="1">
              <a:lnSpc>
                <a:spcPct val="90000"/>
              </a:lnSpc>
            </a:pPr>
            <a:r>
              <a:rPr lang="fa-IR" altLang="en-US" sz="2400" dirty="0" smtClean="0">
                <a:cs typeface="B Nazanin" panose="00000400000000000000" pitchFamily="2" charset="-78"/>
              </a:rPr>
              <a:t>گزارش 1000 اتهام تخلف پژوهشي از 1993 الي 1997</a:t>
            </a:r>
          </a:p>
          <a:p>
            <a:pPr lvl="2" algn="r" rtl="1">
              <a:lnSpc>
                <a:spcPct val="90000"/>
              </a:lnSpc>
            </a:pPr>
            <a:r>
              <a:rPr lang="fa-IR" altLang="en-US" sz="2400" dirty="0">
                <a:cs typeface="B Nazanin" panose="00000400000000000000" pitchFamily="2" charset="-78"/>
              </a:rPr>
              <a:t>150 مورد منجر به انجام تحقيقات و رسيدگي شد.</a:t>
            </a:r>
          </a:p>
          <a:p>
            <a:pPr lvl="2" algn="r" rtl="1">
              <a:lnSpc>
                <a:spcPct val="90000"/>
              </a:lnSpc>
            </a:pPr>
            <a:r>
              <a:rPr lang="fa-IR" altLang="en-US" sz="2400" dirty="0">
                <a:cs typeface="B Nazanin" panose="00000400000000000000" pitchFamily="2" charset="-78"/>
              </a:rPr>
              <a:t>76 مورد تخلف پژوهشي تاييد شد</a:t>
            </a:r>
          </a:p>
          <a:p>
            <a:pPr lvl="1" algn="r" rtl="1">
              <a:lnSpc>
                <a:spcPct val="90000"/>
              </a:lnSpc>
            </a:pPr>
            <a:r>
              <a:rPr lang="fa-IR" altLang="en-US" sz="2400" dirty="0" smtClean="0">
                <a:cs typeface="B Nazanin" panose="00000400000000000000" pitchFamily="2" charset="-78"/>
              </a:rPr>
              <a:t>در سال 2001</a:t>
            </a:r>
          </a:p>
          <a:p>
            <a:pPr lvl="2" algn="r" rtl="1">
              <a:lnSpc>
                <a:spcPct val="90000"/>
              </a:lnSpc>
            </a:pPr>
            <a:r>
              <a:rPr lang="fa-IR" altLang="en-US" sz="2400" dirty="0">
                <a:cs typeface="B Nazanin" panose="00000400000000000000" pitchFamily="2" charset="-78"/>
              </a:rPr>
              <a:t>61 مورد تخف پژوهشي جديد تاييد شد</a:t>
            </a:r>
          </a:p>
          <a:p>
            <a:pPr lvl="3" algn="r" rtl="1">
              <a:lnSpc>
                <a:spcPct val="90000"/>
              </a:lnSpc>
            </a:pPr>
            <a:r>
              <a:rPr lang="fa-IR" altLang="en-US" sz="2400" dirty="0">
                <a:cs typeface="B Nazanin" panose="00000400000000000000" pitchFamily="2" charset="-78"/>
              </a:rPr>
              <a:t>10 مورد تحريف </a:t>
            </a:r>
          </a:p>
          <a:p>
            <a:pPr lvl="3" algn="r" rtl="1">
              <a:lnSpc>
                <a:spcPct val="90000"/>
              </a:lnSpc>
            </a:pPr>
            <a:r>
              <a:rPr lang="fa-IR" altLang="en-US" sz="2400" dirty="0">
                <a:cs typeface="B Nazanin" panose="00000400000000000000" pitchFamily="2" charset="-78"/>
              </a:rPr>
              <a:t>3 مورد سرفت معنوي همراه با تحريف يا داده سازي </a:t>
            </a:r>
          </a:p>
          <a:p>
            <a:pPr lvl="3" algn="r" rtl="1">
              <a:lnSpc>
                <a:spcPct val="90000"/>
              </a:lnSpc>
            </a:pPr>
            <a:r>
              <a:rPr lang="fa-IR" altLang="en-US" sz="2400" dirty="0">
                <a:cs typeface="B Nazanin" panose="00000400000000000000" pitchFamily="2" charset="-78"/>
              </a:rPr>
              <a:t>1 مورد فقط سرقت معنوي </a:t>
            </a:r>
          </a:p>
        </p:txBody>
      </p:sp>
      <p:sp>
        <p:nvSpPr>
          <p:cNvPr id="2" name="Date Placeholder 1"/>
          <p:cNvSpPr>
            <a:spLocks noGrp="1"/>
          </p:cNvSpPr>
          <p:nvPr>
            <p:ph type="dt" sz="half" idx="12"/>
          </p:nvPr>
        </p:nvSpPr>
        <p:spPr/>
        <p:txBody>
          <a:bodyPr/>
          <a:lstStyle/>
          <a:p>
            <a:fld id="{ED642D28-F56C-432A-AFCD-E54EE3519E8E}"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70</a:t>
            </a:fld>
            <a:endParaRPr lang="en-GB" altLang="en-US">
              <a:solidFill>
                <a:srgbClr val="000000"/>
              </a:solidFill>
            </a:endParaRPr>
          </a:p>
        </p:txBody>
      </p:sp>
    </p:spTree>
    <p:extLst>
      <p:ext uri="{BB962C8B-B14F-4D97-AF65-F5344CB8AC3E}">
        <p14:creationId xmlns:p14="http://schemas.microsoft.com/office/powerpoint/2010/main" val="30080475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rtl="1"/>
            <a:r>
              <a:rPr lang="fa-IR" altLang="en-US" sz="3600" dirty="0">
                <a:solidFill>
                  <a:schemeClr val="bg2"/>
                </a:solidFill>
                <a:cs typeface="B Titr" panose="00000700000000000000" pitchFamily="2" charset="-78"/>
              </a:rPr>
              <a:t>علل احتمالي بروز تخلفات در کشور</a:t>
            </a:r>
            <a:endParaRPr lang="sv-SE" altLang="en-US" sz="3600" dirty="0">
              <a:solidFill>
                <a:schemeClr val="bg2"/>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defRPr/>
            </a:pPr>
            <a:r>
              <a:rPr lang="fa-IR" dirty="0" smtClean="0">
                <a:cs typeface="B Nazanin" panose="00000400000000000000" pitchFamily="2" charset="-78"/>
              </a:rPr>
              <a:t> اصراري بر انتشار مقالات  </a:t>
            </a:r>
          </a:p>
          <a:p>
            <a:pPr algn="r" rtl="1">
              <a:defRPr/>
            </a:pPr>
            <a:r>
              <a:rPr lang="fa-IR" dirty="0" smtClean="0">
                <a:cs typeface="B Nazanin" panose="00000400000000000000" pitchFamily="2" charset="-78"/>
              </a:rPr>
              <a:t>شرط مقاله برای ارتقاء اعضاي هيات علمي  </a:t>
            </a:r>
          </a:p>
          <a:p>
            <a:pPr algn="r" rtl="1">
              <a:defRPr/>
            </a:pPr>
            <a:r>
              <a:rPr lang="fa-IR" dirty="0" smtClean="0">
                <a:cs typeface="B Nazanin" panose="00000400000000000000" pitchFamily="2" charset="-78"/>
              </a:rPr>
              <a:t>نیاز دانشجويان براي رشد و ادامه تحصيل   </a:t>
            </a:r>
          </a:p>
          <a:p>
            <a:pPr algn="r" rtl="1">
              <a:defRPr/>
            </a:pPr>
            <a:r>
              <a:rPr lang="fa-IR" dirty="0" smtClean="0">
                <a:cs typeface="B Nazanin" panose="00000400000000000000" pitchFamily="2" charset="-78"/>
              </a:rPr>
              <a:t>درآمدزایی براي برخي افراد يا شرکت ها از محل خدمات پژوهشي   </a:t>
            </a:r>
          </a:p>
          <a:p>
            <a:pPr algn="r" rtl="1">
              <a:defRPr/>
            </a:pPr>
            <a:r>
              <a:rPr lang="fa-IR" dirty="0" smtClean="0">
                <a:cs typeface="B Nazanin" panose="00000400000000000000" pitchFamily="2" charset="-78"/>
              </a:rPr>
              <a:t>عدم آگاهی و فرهنگ سازی کافي </a:t>
            </a:r>
          </a:p>
          <a:p>
            <a:pPr algn="r" rtl="1">
              <a:defRPr/>
            </a:pPr>
            <a:r>
              <a:rPr lang="fa-IR" dirty="0" smtClean="0">
                <a:cs typeface="B Nazanin" panose="00000400000000000000" pitchFamily="2" charset="-78"/>
              </a:rPr>
              <a:t>عدم وجود ساختار نظارتي در کشور  </a:t>
            </a:r>
          </a:p>
          <a:p>
            <a:pPr algn="r" rtl="1">
              <a:defRPr/>
            </a:pPr>
            <a:r>
              <a:rPr lang="fa-IR" dirty="0" smtClean="0">
                <a:cs typeface="B Nazanin" panose="00000400000000000000" pitchFamily="2" charset="-78"/>
              </a:rPr>
              <a:t>...</a:t>
            </a:r>
          </a:p>
          <a:p>
            <a:pPr algn="r" rtl="1">
              <a:defRPr/>
            </a:pPr>
            <a:endParaRPr lang="fa-IR" dirty="0" smtClean="0">
              <a:cs typeface="B Nazanin" panose="00000400000000000000" pitchFamily="2" charset="-78"/>
            </a:endParaRPr>
          </a:p>
          <a:p>
            <a:pPr algn="r" rtl="1">
              <a:defRPr/>
            </a:pPr>
            <a:endParaRPr lang="fa-IR" dirty="0" smtClean="0">
              <a:cs typeface="B Nazanin" panose="00000400000000000000" pitchFamily="2" charset="-78"/>
            </a:endParaRPr>
          </a:p>
          <a:p>
            <a:pPr algn="r" rtl="1">
              <a:defRPr/>
            </a:pPr>
            <a:endParaRPr lang="sv-SE" dirty="0">
              <a:cs typeface="B Nazanin" panose="00000400000000000000" pitchFamily="2" charset="-78"/>
            </a:endParaRPr>
          </a:p>
        </p:txBody>
      </p:sp>
      <p:sp>
        <p:nvSpPr>
          <p:cNvPr id="2" name="Date Placeholder 1"/>
          <p:cNvSpPr>
            <a:spLocks noGrp="1"/>
          </p:cNvSpPr>
          <p:nvPr>
            <p:ph type="dt" sz="half" idx="12"/>
          </p:nvPr>
        </p:nvSpPr>
        <p:spPr/>
        <p:txBody>
          <a:bodyPr/>
          <a:lstStyle/>
          <a:p>
            <a:fld id="{94B71E7B-6106-4C4B-A09E-1BCB55FA49A7}" type="datetime3">
              <a:rPr lang="en-US" altLang="en-US" smtClean="0">
                <a:solidFill>
                  <a:srgbClr val="000000"/>
                </a:solidFill>
              </a:rPr>
              <a:t>2 November 2016</a:t>
            </a:fld>
            <a:endParaRPr lang="en-GB" altLang="en-US">
              <a:solidFill>
                <a:srgbClr val="000000"/>
              </a:solidFill>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71</a:t>
            </a:fld>
            <a:endParaRPr lang="en-GB" altLang="en-US">
              <a:solidFill>
                <a:srgbClr val="000000"/>
              </a:solidFill>
            </a:endParaRPr>
          </a:p>
        </p:txBody>
      </p:sp>
    </p:spTree>
    <p:extLst>
      <p:ext uri="{BB962C8B-B14F-4D97-AF65-F5344CB8AC3E}">
        <p14:creationId xmlns:p14="http://schemas.microsoft.com/office/powerpoint/2010/main" val="31935638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03077" y="419100"/>
            <a:ext cx="8229600" cy="1371600"/>
          </a:xfrm>
        </p:spPr>
        <p:txBody>
          <a:bodyPr/>
          <a:lstStyle/>
          <a:p>
            <a:pPr algn="ctr"/>
            <a:r>
              <a:rPr lang="fa-IR" altLang="en-US" sz="4000" dirty="0">
                <a:solidFill>
                  <a:schemeClr val="bg2"/>
                </a:solidFill>
                <a:cs typeface="B Titr" panose="00000700000000000000" pitchFamily="2" charset="-78"/>
              </a:rPr>
              <a:t>مثالهاي تخلفات پژوهشي</a:t>
            </a:r>
            <a:br>
              <a:rPr lang="fa-IR" altLang="en-US" sz="4000" dirty="0">
                <a:solidFill>
                  <a:schemeClr val="bg2"/>
                </a:solidFill>
                <a:cs typeface="B Titr" panose="00000700000000000000" pitchFamily="2" charset="-78"/>
              </a:rPr>
            </a:br>
            <a:r>
              <a:rPr lang="fa-IR" altLang="en-US" sz="4000" dirty="0">
                <a:solidFill>
                  <a:schemeClr val="bg2"/>
                </a:solidFill>
                <a:cs typeface="B Titr" panose="00000700000000000000" pitchFamily="2" charset="-78"/>
              </a:rPr>
              <a:t>	</a:t>
            </a:r>
            <a:r>
              <a:rPr lang="fa-IR" altLang="en-US" sz="3200" dirty="0">
                <a:solidFill>
                  <a:schemeClr val="bg2"/>
                </a:solidFill>
                <a:cs typeface="B Titr" panose="00000700000000000000" pitchFamily="2" charset="-78"/>
              </a:rPr>
              <a:t>سرقت معنوي </a:t>
            </a:r>
            <a:endParaRPr lang="sv-SE" altLang="en-US" sz="4000" dirty="0">
              <a:solidFill>
                <a:schemeClr val="bg2"/>
              </a:solidFill>
              <a:cs typeface="B Titr" panose="00000700000000000000" pitchFamily="2" charset="-78"/>
            </a:endParaRPr>
          </a:p>
        </p:txBody>
      </p:sp>
      <p:sp>
        <p:nvSpPr>
          <p:cNvPr id="21507" name="Content Placeholder 2"/>
          <p:cNvSpPr>
            <a:spLocks noGrp="1"/>
          </p:cNvSpPr>
          <p:nvPr>
            <p:ph idx="1"/>
          </p:nvPr>
        </p:nvSpPr>
        <p:spPr/>
        <p:txBody>
          <a:bodyPr/>
          <a:lstStyle/>
          <a:p>
            <a:pPr algn="r" rtl="1"/>
            <a:r>
              <a:rPr lang="ar-SA" altLang="en-US" dirty="0">
                <a:cs typeface="B Nazanin" panose="00000400000000000000" pitchFamily="2" charset="-78"/>
              </a:rPr>
              <a:t>چند دانشجو مقاله مربوط به يک استاد را که در مجله </a:t>
            </a:r>
            <a:r>
              <a:rPr lang="fa-IR" altLang="en-US" dirty="0" smtClean="0">
                <a:cs typeface="B Nazanin" panose="00000400000000000000" pitchFamily="2" charset="-78"/>
              </a:rPr>
              <a:t>...</a:t>
            </a:r>
            <a:r>
              <a:rPr lang="en-US" altLang="en-US" dirty="0" smtClean="0">
                <a:cs typeface="B Nazanin" panose="00000400000000000000" pitchFamily="2" charset="-78"/>
              </a:rPr>
              <a:t> </a:t>
            </a:r>
            <a:r>
              <a:rPr lang="fa-IR" altLang="en-US" dirty="0" smtClean="0">
                <a:cs typeface="B Nazanin" panose="00000400000000000000" pitchFamily="2" charset="-78"/>
              </a:rPr>
              <a:t> </a:t>
            </a:r>
            <a:r>
              <a:rPr lang="fa-IR" altLang="en-US" dirty="0">
                <a:cs typeface="B Nazanin" panose="00000400000000000000" pitchFamily="2" charset="-78"/>
              </a:rPr>
              <a:t>به چاپ رسيده بود عينا در يک مجله خارجي ديگر به نام خود چاپ کرده اند . </a:t>
            </a:r>
            <a:endParaRPr lang="sv-SE" altLang="en-US" dirty="0">
              <a:cs typeface="B Nazanin" panose="00000400000000000000" pitchFamily="2" charset="-78"/>
            </a:endParaRPr>
          </a:p>
          <a:p>
            <a:pPr algn="r" rtl="1"/>
            <a:r>
              <a:rPr lang="ar-SA" altLang="en-US" dirty="0">
                <a:cs typeface="B Nazanin" panose="00000400000000000000" pitchFamily="2" charset="-78"/>
              </a:rPr>
              <a:t>يک استاد با کپي اطلاعات يک سايت آنرا بعنوان تأليف خود بچاپ رسانيده است </a:t>
            </a:r>
            <a:endParaRPr lang="sv-SE" altLang="en-US" dirty="0">
              <a:cs typeface="B Nazanin" panose="00000400000000000000" pitchFamily="2" charset="-78"/>
            </a:endParaRPr>
          </a:p>
          <a:p>
            <a:pPr algn="r" rtl="1"/>
            <a:r>
              <a:rPr lang="ar-SA" altLang="en-US" dirty="0">
                <a:cs typeface="B Nazanin" panose="00000400000000000000" pitchFamily="2" charset="-78"/>
              </a:rPr>
              <a:t>يک مقاله به چاپ ميرسد سپس دانشجويان با حفظ نام اساتيد طرح و حذف تعدادي از افراد نويسنده و اضافه کردن نام خود با جعل امضاي محققين  در يک مجله فارسي زبان به چاپ مي رساند . </a:t>
            </a:r>
            <a:endParaRPr lang="sv-SE" altLang="en-US" dirty="0">
              <a:cs typeface="B Nazanin" panose="00000400000000000000" pitchFamily="2" charset="-78"/>
            </a:endParaRPr>
          </a:p>
          <a:p>
            <a:pPr algn="r" rtl="1"/>
            <a:r>
              <a:rPr lang="ar-SA" altLang="en-US" dirty="0">
                <a:cs typeface="B Nazanin" panose="00000400000000000000" pitchFamily="2" charset="-78"/>
              </a:rPr>
              <a:t>يک دانشجو مطالعه يک استاد را به عنوان پايان نامه ارائه داده اند </a:t>
            </a:r>
            <a:endParaRPr lang="sv-SE" altLang="en-US" dirty="0">
              <a:cs typeface="B Nazanin" panose="00000400000000000000" pitchFamily="2" charset="-78"/>
            </a:endParaRPr>
          </a:p>
          <a:p>
            <a:pPr algn="r" rtl="1"/>
            <a:r>
              <a:rPr lang="ar-SA" altLang="en-US" dirty="0">
                <a:cs typeface="B Nazanin" panose="00000400000000000000" pitchFamily="2" charset="-78"/>
              </a:rPr>
              <a:t>يک کتاب روانشناسي کودک که سالها پيش ترجمه شده بوده </a:t>
            </a:r>
            <a:r>
              <a:rPr lang="ar-SA" altLang="en-US" dirty="0" smtClean="0">
                <a:cs typeface="B Nazanin" panose="00000400000000000000" pitchFamily="2" charset="-78"/>
              </a:rPr>
              <a:t>عينا(با </a:t>
            </a:r>
            <a:r>
              <a:rPr lang="ar-SA" altLang="en-US" dirty="0">
                <a:cs typeface="B Nazanin" panose="00000400000000000000" pitchFamily="2" charset="-78"/>
              </a:rPr>
              <a:t>همان ترجمه )بعنوان  تأليف به چاپ رسيده است .</a:t>
            </a:r>
            <a:endParaRPr lang="sv-SE" altLang="en-US" dirty="0">
              <a:cs typeface="B Nazanin" panose="00000400000000000000" pitchFamily="2" charset="-78"/>
            </a:endParaRPr>
          </a:p>
          <a:p>
            <a:pPr algn="r" rtl="1"/>
            <a:endParaRPr lang="sv-SE" altLang="en-US" dirty="0">
              <a:cs typeface="B Nazanin" panose="00000400000000000000" pitchFamily="2" charset="-78"/>
            </a:endParaRPr>
          </a:p>
        </p:txBody>
      </p:sp>
      <p:sp>
        <p:nvSpPr>
          <p:cNvPr id="2" name="Date Placeholder 1"/>
          <p:cNvSpPr>
            <a:spLocks noGrp="1"/>
          </p:cNvSpPr>
          <p:nvPr>
            <p:ph type="dt" sz="half" idx="12"/>
          </p:nvPr>
        </p:nvSpPr>
        <p:spPr/>
        <p:txBody>
          <a:bodyPr/>
          <a:lstStyle/>
          <a:p>
            <a:fld id="{EC273A78-5699-4EF3-9D1C-78E8B3E4D834}"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72</a:t>
            </a:fld>
            <a:endParaRPr lang="en-GB" altLang="en-US">
              <a:solidFill>
                <a:srgbClr val="000000"/>
              </a:solidFill>
            </a:endParaRPr>
          </a:p>
        </p:txBody>
      </p:sp>
    </p:spTree>
    <p:extLst>
      <p:ext uri="{BB962C8B-B14F-4D97-AF65-F5344CB8AC3E}">
        <p14:creationId xmlns:p14="http://schemas.microsoft.com/office/powerpoint/2010/main" val="22131120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032000" y="419100"/>
            <a:ext cx="8229600" cy="1371600"/>
          </a:xfrm>
        </p:spPr>
        <p:txBody>
          <a:bodyPr/>
          <a:lstStyle/>
          <a:p>
            <a:pPr algn="ctr" rtl="1"/>
            <a:r>
              <a:rPr lang="fa-IR" altLang="en-US" sz="4000" dirty="0">
                <a:solidFill>
                  <a:schemeClr val="bg2"/>
                </a:solidFill>
                <a:cs typeface="B Titr" panose="00000700000000000000" pitchFamily="2" charset="-78"/>
              </a:rPr>
              <a:t>مثالهاي تخلفات پژوهشي</a:t>
            </a:r>
            <a:br>
              <a:rPr lang="fa-IR" altLang="en-US" sz="4000" dirty="0">
                <a:solidFill>
                  <a:schemeClr val="bg2"/>
                </a:solidFill>
                <a:cs typeface="B Titr" panose="00000700000000000000" pitchFamily="2" charset="-78"/>
              </a:rPr>
            </a:br>
            <a:r>
              <a:rPr lang="fa-IR" altLang="en-US" sz="3200" dirty="0" smtClean="0">
                <a:solidFill>
                  <a:schemeClr val="bg2"/>
                </a:solidFill>
                <a:cs typeface="B Titr" panose="00000700000000000000" pitchFamily="2" charset="-78"/>
              </a:rPr>
              <a:t>داده </a:t>
            </a:r>
            <a:r>
              <a:rPr lang="fa-IR" altLang="en-US" sz="3200" dirty="0">
                <a:solidFill>
                  <a:schemeClr val="bg2"/>
                </a:solidFill>
                <a:cs typeface="B Titr" panose="00000700000000000000" pitchFamily="2" charset="-78"/>
              </a:rPr>
              <a:t>سازي </a:t>
            </a:r>
            <a:r>
              <a:rPr lang="fa-IR" altLang="en-US" sz="3200" dirty="0" smtClean="0">
                <a:solidFill>
                  <a:schemeClr val="bg2"/>
                </a:solidFill>
                <a:cs typeface="B Titr" panose="00000700000000000000" pitchFamily="2" charset="-78"/>
              </a:rPr>
              <a:t> </a:t>
            </a:r>
            <a:endParaRPr lang="sv-SE" altLang="en-US" sz="4000" dirty="0">
              <a:solidFill>
                <a:schemeClr val="bg2"/>
              </a:solidFill>
              <a:cs typeface="B Titr" panose="00000700000000000000" pitchFamily="2" charset="-78"/>
            </a:endParaRPr>
          </a:p>
        </p:txBody>
      </p:sp>
      <p:sp>
        <p:nvSpPr>
          <p:cNvPr id="22531" name="Content Placeholder 2"/>
          <p:cNvSpPr>
            <a:spLocks noGrp="1"/>
          </p:cNvSpPr>
          <p:nvPr>
            <p:ph idx="1"/>
          </p:nvPr>
        </p:nvSpPr>
        <p:spPr/>
        <p:txBody>
          <a:bodyPr/>
          <a:lstStyle/>
          <a:p>
            <a:pPr algn="r" rtl="1"/>
            <a:r>
              <a:rPr lang="fa-IR" altLang="en-US" sz="2800" dirty="0">
                <a:cs typeface="B Nazanin" panose="00000400000000000000" pitchFamily="2" charset="-78"/>
              </a:rPr>
              <a:t>در چندين مطالعه از </a:t>
            </a:r>
            <a:r>
              <a:rPr lang="fa-IR" altLang="en-US" sz="2800" dirty="0" smtClean="0">
                <a:cs typeface="B Nazanin" panose="00000400000000000000" pitchFamily="2" charset="-78"/>
              </a:rPr>
              <a:t>یک </a:t>
            </a:r>
            <a:r>
              <a:rPr lang="fa-IR" altLang="en-US" sz="2800" dirty="0">
                <a:cs typeface="B Nazanin" panose="00000400000000000000" pitchFamily="2" charset="-78"/>
              </a:rPr>
              <a:t>محقق علي رغم نتايج يکسان بين مقالات و گزارش طرح و پايان </a:t>
            </a:r>
            <a:r>
              <a:rPr lang="fa-IR" altLang="en-US" sz="2800" dirty="0" smtClean="0">
                <a:cs typeface="B Nazanin" panose="00000400000000000000" pitchFamily="2" charset="-78"/>
              </a:rPr>
              <a:t>نامه، </a:t>
            </a:r>
            <a:r>
              <a:rPr lang="fa-IR" altLang="en-US" sz="2800" dirty="0">
                <a:cs typeface="B Nazanin" panose="00000400000000000000" pitchFamily="2" charset="-78"/>
              </a:rPr>
              <a:t>تعداد نمونه ها و روش انجام مطالعه </a:t>
            </a:r>
            <a:r>
              <a:rPr lang="fa-IR" altLang="en-US" sz="2800" dirty="0" smtClean="0">
                <a:cs typeface="B Nazanin" panose="00000400000000000000" pitchFamily="2" charset="-78"/>
              </a:rPr>
              <a:t>متفاوت </a:t>
            </a:r>
            <a:r>
              <a:rPr lang="fa-IR" altLang="en-US" sz="2800" dirty="0">
                <a:cs typeface="B Nazanin" panose="00000400000000000000" pitchFamily="2" charset="-78"/>
              </a:rPr>
              <a:t>بوده است .</a:t>
            </a:r>
          </a:p>
          <a:p>
            <a:pPr algn="r" rtl="1">
              <a:buFontTx/>
              <a:buNone/>
            </a:pPr>
            <a:endParaRPr lang="sv-SE" altLang="en-US" sz="2800" dirty="0">
              <a:cs typeface="B Nazanin" panose="00000400000000000000" pitchFamily="2" charset="-78"/>
            </a:endParaRPr>
          </a:p>
          <a:p>
            <a:pPr algn="r" rtl="1"/>
            <a:r>
              <a:rPr lang="ar-SA" altLang="en-US" sz="2800" dirty="0">
                <a:cs typeface="B Nazanin" panose="00000400000000000000" pitchFamily="2" charset="-78"/>
              </a:rPr>
              <a:t>يکي از محققين يک مقاله ادعا کرده که اسم ايشان بدون اطلاع ايشان در اين مقاله آورده شده و آزمايش هايي که در اين مطالعه ذکر شده هرگز در آن آزمايشگاه انجام نشده است .</a:t>
            </a:r>
            <a:endParaRPr lang="sv-SE" altLang="en-US" sz="2800" dirty="0">
              <a:cs typeface="B Nazanin" panose="00000400000000000000" pitchFamily="2" charset="-78"/>
            </a:endParaRPr>
          </a:p>
          <a:p>
            <a:pPr algn="r" rtl="1">
              <a:buFontTx/>
              <a:buNone/>
            </a:pPr>
            <a:endParaRPr lang="sv-SE" altLang="en-US" sz="2800" dirty="0">
              <a:cs typeface="B Nazanin" panose="00000400000000000000" pitchFamily="2" charset="-78"/>
            </a:endParaRPr>
          </a:p>
        </p:txBody>
      </p:sp>
      <p:sp>
        <p:nvSpPr>
          <p:cNvPr id="2" name="Date Placeholder 1"/>
          <p:cNvSpPr>
            <a:spLocks noGrp="1"/>
          </p:cNvSpPr>
          <p:nvPr>
            <p:ph type="dt" sz="half" idx="12"/>
          </p:nvPr>
        </p:nvSpPr>
        <p:spPr/>
        <p:txBody>
          <a:bodyPr/>
          <a:lstStyle/>
          <a:p>
            <a:fld id="{79157E5E-683A-49D2-972A-F8FF4C2EFB7C}"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73</a:t>
            </a:fld>
            <a:endParaRPr lang="en-GB" altLang="en-US">
              <a:solidFill>
                <a:srgbClr val="000000"/>
              </a:solidFill>
            </a:endParaRPr>
          </a:p>
        </p:txBody>
      </p:sp>
    </p:spTree>
    <p:extLst>
      <p:ext uri="{BB962C8B-B14F-4D97-AF65-F5344CB8AC3E}">
        <p14:creationId xmlns:p14="http://schemas.microsoft.com/office/powerpoint/2010/main" val="7990448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95500" y="214313"/>
            <a:ext cx="8229600" cy="1371600"/>
          </a:xfrm>
        </p:spPr>
        <p:txBody>
          <a:bodyPr/>
          <a:lstStyle/>
          <a:p>
            <a:pPr algn="ctr" rtl="1"/>
            <a:r>
              <a:rPr lang="fa-IR" altLang="en-US" sz="4000" dirty="0">
                <a:solidFill>
                  <a:schemeClr val="bg2"/>
                </a:solidFill>
                <a:cs typeface="B Titr" panose="00000700000000000000" pitchFamily="2" charset="-78"/>
              </a:rPr>
              <a:t>مثالهاي تخلفات پژوهشي</a:t>
            </a:r>
            <a:br>
              <a:rPr lang="fa-IR" altLang="en-US" sz="4000" dirty="0">
                <a:solidFill>
                  <a:schemeClr val="bg2"/>
                </a:solidFill>
                <a:cs typeface="B Titr" panose="00000700000000000000" pitchFamily="2" charset="-78"/>
              </a:rPr>
            </a:br>
            <a:r>
              <a:rPr lang="fa-IR" altLang="en-US" sz="2800" dirty="0" smtClean="0">
                <a:solidFill>
                  <a:schemeClr val="bg2"/>
                </a:solidFill>
                <a:cs typeface="B Titr" panose="00000700000000000000" pitchFamily="2" charset="-78"/>
              </a:rPr>
              <a:t>عدم </a:t>
            </a:r>
            <a:r>
              <a:rPr lang="fa-IR" altLang="en-US" sz="2800" dirty="0">
                <a:solidFill>
                  <a:schemeClr val="bg2"/>
                </a:solidFill>
                <a:cs typeface="B Titr" panose="00000700000000000000" pitchFamily="2" charset="-78"/>
              </a:rPr>
              <a:t>رعايت کدهاي اخلاقي </a:t>
            </a:r>
            <a:endParaRPr lang="sv-SE" altLang="en-US" sz="4000" dirty="0">
              <a:solidFill>
                <a:schemeClr val="bg2"/>
              </a:solidFill>
              <a:cs typeface="B Titr" panose="00000700000000000000" pitchFamily="2" charset="-78"/>
            </a:endParaRPr>
          </a:p>
        </p:txBody>
      </p:sp>
      <p:sp>
        <p:nvSpPr>
          <p:cNvPr id="23555" name="Content Placeholder 2"/>
          <p:cNvSpPr>
            <a:spLocks noGrp="1"/>
          </p:cNvSpPr>
          <p:nvPr>
            <p:ph idx="1"/>
          </p:nvPr>
        </p:nvSpPr>
        <p:spPr/>
        <p:txBody>
          <a:bodyPr/>
          <a:lstStyle/>
          <a:p>
            <a:pPr algn="r" rtl="1"/>
            <a:r>
              <a:rPr lang="ar-SA" altLang="en-US" sz="2800" dirty="0">
                <a:cs typeface="B Nazanin" panose="00000400000000000000" pitchFamily="2" charset="-78"/>
              </a:rPr>
              <a:t>گزارشي مبني بر وجود مطالعاتي که ضرورتي نداشته و در آنها به انسان و حيوانات آسيب رسيده </a:t>
            </a:r>
            <a:r>
              <a:rPr lang="ar-SA" altLang="en-US" sz="2800" dirty="0" smtClean="0">
                <a:cs typeface="B Nazanin" panose="00000400000000000000" pitchFamily="2" charset="-78"/>
              </a:rPr>
              <a:t>است </a:t>
            </a:r>
            <a:endParaRPr lang="fa-IR" altLang="en-US" sz="2800" dirty="0">
              <a:cs typeface="B Nazanin" panose="00000400000000000000" pitchFamily="2" charset="-78"/>
            </a:endParaRPr>
          </a:p>
          <a:p>
            <a:pPr algn="r" rtl="1">
              <a:buFontTx/>
              <a:buNone/>
            </a:pPr>
            <a:endParaRPr lang="sv-SE" altLang="en-US" sz="2800" dirty="0">
              <a:cs typeface="B Nazanin" panose="00000400000000000000" pitchFamily="2" charset="-78"/>
            </a:endParaRPr>
          </a:p>
          <a:p>
            <a:pPr algn="r" rtl="1"/>
            <a:r>
              <a:rPr lang="ar-SA" altLang="en-US" sz="2800" dirty="0">
                <a:cs typeface="B Nazanin" panose="00000400000000000000" pitchFamily="2" charset="-78"/>
              </a:rPr>
              <a:t>بدون اخذ مجوز کميته اخلاق وارد فاز انساني کارآزمايي باليني شده اند .</a:t>
            </a:r>
            <a:endParaRPr lang="sv-SE" altLang="en-US" sz="2800" dirty="0">
              <a:cs typeface="B Nazanin" panose="00000400000000000000" pitchFamily="2" charset="-78"/>
            </a:endParaRPr>
          </a:p>
          <a:p>
            <a:pPr algn="r" rtl="1"/>
            <a:r>
              <a:rPr lang="ar-SA" altLang="en-US" sz="2800" dirty="0" smtClean="0">
                <a:cs typeface="B Nazanin" panose="00000400000000000000" pitchFamily="2" charset="-78"/>
              </a:rPr>
              <a:t>محقق</a:t>
            </a:r>
            <a:r>
              <a:rPr lang="fa-IR" altLang="en-US" sz="2800" dirty="0" smtClean="0">
                <a:cs typeface="B Nazanin" panose="00000400000000000000" pitchFamily="2" charset="-78"/>
              </a:rPr>
              <a:t>ی</a:t>
            </a:r>
            <a:r>
              <a:rPr lang="ar-SA" altLang="en-US" sz="2800" dirty="0" smtClean="0">
                <a:cs typeface="B Nazanin" panose="00000400000000000000" pitchFamily="2" charset="-78"/>
              </a:rPr>
              <a:t> </a:t>
            </a:r>
            <a:r>
              <a:rPr lang="ar-SA" altLang="en-US" sz="2800" dirty="0">
                <a:cs typeface="B Nazanin" panose="00000400000000000000" pitchFamily="2" charset="-78"/>
              </a:rPr>
              <a:t>بدون وجود دلايل قانع کننده اي از يک دستگاه تعريف شده و ادعاي دروغ بوده است .</a:t>
            </a:r>
            <a:endParaRPr lang="sv-SE" altLang="en-US" sz="2800" dirty="0">
              <a:cs typeface="B Nazanin" panose="00000400000000000000" pitchFamily="2" charset="-78"/>
            </a:endParaRPr>
          </a:p>
          <a:p>
            <a:pPr algn="r" rtl="1"/>
            <a:endParaRPr lang="sv-SE" altLang="en-US" sz="2000" dirty="0">
              <a:cs typeface="B Nazanin" panose="00000400000000000000" pitchFamily="2" charset="-78"/>
            </a:endParaRPr>
          </a:p>
        </p:txBody>
      </p:sp>
      <p:sp>
        <p:nvSpPr>
          <p:cNvPr id="2" name="Date Placeholder 1"/>
          <p:cNvSpPr>
            <a:spLocks noGrp="1"/>
          </p:cNvSpPr>
          <p:nvPr>
            <p:ph type="dt" sz="half" idx="12"/>
          </p:nvPr>
        </p:nvSpPr>
        <p:spPr/>
        <p:txBody>
          <a:bodyPr/>
          <a:lstStyle/>
          <a:p>
            <a:fld id="{DCCD6366-22AF-4D70-9221-D4516C6A60EF}"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74</a:t>
            </a:fld>
            <a:endParaRPr lang="en-GB" altLang="en-US">
              <a:solidFill>
                <a:srgbClr val="000000"/>
              </a:solidFill>
            </a:endParaRPr>
          </a:p>
        </p:txBody>
      </p:sp>
    </p:spTree>
    <p:extLst>
      <p:ext uri="{BB962C8B-B14F-4D97-AF65-F5344CB8AC3E}">
        <p14:creationId xmlns:p14="http://schemas.microsoft.com/office/powerpoint/2010/main" val="14576912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95500" y="214313"/>
            <a:ext cx="8229600" cy="1371600"/>
          </a:xfrm>
        </p:spPr>
        <p:txBody>
          <a:bodyPr/>
          <a:lstStyle/>
          <a:p>
            <a:pPr algn="ctr" rtl="1"/>
            <a:r>
              <a:rPr lang="fa-IR" altLang="en-US" sz="4000" dirty="0">
                <a:solidFill>
                  <a:schemeClr val="bg2"/>
                </a:solidFill>
                <a:cs typeface="B Titr" panose="00000700000000000000" pitchFamily="2" charset="-78"/>
              </a:rPr>
              <a:t>مثالهاي تخلفات پژوهشي</a:t>
            </a:r>
            <a:br>
              <a:rPr lang="fa-IR" altLang="en-US" sz="4000" dirty="0">
                <a:solidFill>
                  <a:schemeClr val="bg2"/>
                </a:solidFill>
                <a:cs typeface="B Titr" panose="00000700000000000000" pitchFamily="2" charset="-78"/>
              </a:rPr>
            </a:br>
            <a:r>
              <a:rPr lang="fa-IR" altLang="en-US" sz="2800" dirty="0" smtClean="0">
                <a:solidFill>
                  <a:schemeClr val="bg2"/>
                </a:solidFill>
                <a:cs typeface="B Titr" panose="00000700000000000000" pitchFamily="2" charset="-78"/>
              </a:rPr>
              <a:t>انتشار </a:t>
            </a:r>
            <a:r>
              <a:rPr lang="fa-IR" altLang="en-US" sz="2800" dirty="0">
                <a:solidFill>
                  <a:schemeClr val="bg2"/>
                </a:solidFill>
                <a:cs typeface="B Titr" panose="00000700000000000000" pitchFamily="2" charset="-78"/>
              </a:rPr>
              <a:t>مجدد</a:t>
            </a:r>
            <a:endParaRPr lang="sv-SE" altLang="en-US" sz="4000" dirty="0">
              <a:solidFill>
                <a:schemeClr val="bg2"/>
              </a:solidFill>
              <a:cs typeface="B Titr" panose="00000700000000000000" pitchFamily="2" charset="-78"/>
            </a:endParaRPr>
          </a:p>
        </p:txBody>
      </p:sp>
      <p:sp>
        <p:nvSpPr>
          <p:cNvPr id="24579" name="Content Placeholder 2"/>
          <p:cNvSpPr>
            <a:spLocks noGrp="1"/>
          </p:cNvSpPr>
          <p:nvPr>
            <p:ph idx="1"/>
          </p:nvPr>
        </p:nvSpPr>
        <p:spPr>
          <a:xfrm>
            <a:off x="609600" y="1970882"/>
            <a:ext cx="10972800" cy="3886200"/>
          </a:xfrm>
        </p:spPr>
        <p:txBody>
          <a:bodyPr/>
          <a:lstStyle/>
          <a:p>
            <a:pPr algn="r" rtl="1"/>
            <a:r>
              <a:rPr lang="fa-IR" altLang="en-US">
                <a:cs typeface="B Nazanin" panose="00000400000000000000" pitchFamily="2" charset="-78"/>
              </a:rPr>
              <a:t>يک مقاله در دو مچله فارسي با محتوا يکسان ولي عناوين متقاوت منتشرشده بود. مقاله ها در طي مرور متون يکي از محققين يافت شدند.</a:t>
            </a:r>
          </a:p>
          <a:p>
            <a:pPr algn="r" rtl="1">
              <a:buFontTx/>
              <a:buNone/>
            </a:pPr>
            <a:r>
              <a:rPr lang="fa-IR" altLang="en-US">
                <a:cs typeface="B Nazanin" panose="00000400000000000000" pitchFamily="2" charset="-78"/>
              </a:rPr>
              <a:t> </a:t>
            </a:r>
            <a:endParaRPr lang="sv-SE" altLang="en-US">
              <a:cs typeface="B Nazanin" panose="00000400000000000000" pitchFamily="2" charset="-78"/>
            </a:endParaRPr>
          </a:p>
          <a:p>
            <a:pPr algn="r" rtl="1"/>
            <a:r>
              <a:rPr lang="ar-SA" altLang="en-US">
                <a:cs typeface="B Nazanin" panose="00000400000000000000" pitchFamily="2" charset="-78"/>
              </a:rPr>
              <a:t>يک مقاله از يک پايان نامه به چاپ مي رسد با وجود اينکه استاد مشاور از چاپ قبلي اطلاع داشته اند مجددا آنرا در يک مجله فارسي زبان ديگر به چاپ رسانيده اند.</a:t>
            </a:r>
            <a:endParaRPr lang="fa-IR" altLang="en-US">
              <a:cs typeface="B Nazanin" panose="00000400000000000000" pitchFamily="2" charset="-78"/>
            </a:endParaRPr>
          </a:p>
          <a:p>
            <a:pPr algn="r" rtl="1">
              <a:buFontTx/>
              <a:buNone/>
            </a:pPr>
            <a:endParaRPr lang="sv-SE" altLang="en-US">
              <a:cs typeface="B Nazanin" panose="00000400000000000000" pitchFamily="2" charset="-78"/>
            </a:endParaRPr>
          </a:p>
          <a:p>
            <a:pPr algn="r" rtl="1"/>
            <a:r>
              <a:rPr lang="ar-SA" altLang="en-US">
                <a:cs typeface="B Nazanin" panose="00000400000000000000" pitchFamily="2" charset="-78"/>
              </a:rPr>
              <a:t>در يکي از دانشگاهها يکي از اساتيد يک مقاله را 2بار به زبان فارسي چاپ کرده و يک مقاله را علي رغم چاپ به زبان فارسي و انگليسي بار ديگر با حذف نام ساير محققين و اضافه کردن نام همسر خود بار ديگر به زبان فارسي به چاپ رسانيده است</a:t>
            </a:r>
            <a:r>
              <a:rPr lang="fa-IR" altLang="en-US">
                <a:cs typeface="B Nazanin" panose="00000400000000000000" pitchFamily="2" charset="-78"/>
              </a:rPr>
              <a:t>.</a:t>
            </a:r>
          </a:p>
          <a:p>
            <a:pPr algn="r" rtl="1">
              <a:buFontTx/>
              <a:buNone/>
            </a:pPr>
            <a:endParaRPr lang="sv-SE" altLang="en-US">
              <a:cs typeface="B Nazanin" panose="00000400000000000000" pitchFamily="2" charset="-78"/>
            </a:endParaRPr>
          </a:p>
        </p:txBody>
      </p:sp>
      <p:sp>
        <p:nvSpPr>
          <p:cNvPr id="2" name="Date Placeholder 1"/>
          <p:cNvSpPr>
            <a:spLocks noGrp="1"/>
          </p:cNvSpPr>
          <p:nvPr>
            <p:ph type="dt" sz="half" idx="12"/>
          </p:nvPr>
        </p:nvSpPr>
        <p:spPr/>
        <p:txBody>
          <a:bodyPr/>
          <a:lstStyle/>
          <a:p>
            <a:fld id="{CB8C3C2C-18D3-4D92-ACFC-C1C486F5D013}"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75</a:t>
            </a:fld>
            <a:endParaRPr lang="en-GB" altLang="en-US">
              <a:solidFill>
                <a:srgbClr val="000000"/>
              </a:solidFill>
            </a:endParaRPr>
          </a:p>
        </p:txBody>
      </p:sp>
    </p:spTree>
    <p:extLst>
      <p:ext uri="{BB962C8B-B14F-4D97-AF65-F5344CB8AC3E}">
        <p14:creationId xmlns:p14="http://schemas.microsoft.com/office/powerpoint/2010/main" val="22252624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rtl="1"/>
            <a:r>
              <a:rPr lang="fa-IR" altLang="en-US" sz="3200" b="1" dirty="0">
                <a:solidFill>
                  <a:schemeClr val="bg2"/>
                </a:solidFill>
                <a:cs typeface="B Titr" panose="00000700000000000000" pitchFamily="2" charset="-78"/>
              </a:rPr>
              <a:t>روند تشکيل کميته ملي براي رسيدگي به تخلفات پژوهشي </a:t>
            </a:r>
            <a:endParaRPr lang="en-US" altLang="en-US" sz="3200" b="1" dirty="0">
              <a:solidFill>
                <a:schemeClr val="bg2"/>
              </a:solidFill>
              <a:cs typeface="B Titr" panose="00000700000000000000" pitchFamily="2" charset="-78"/>
            </a:endParaRPr>
          </a:p>
        </p:txBody>
      </p:sp>
      <p:sp>
        <p:nvSpPr>
          <p:cNvPr id="16387" name="Rectangle 3"/>
          <p:cNvSpPr>
            <a:spLocks noGrp="1" noChangeArrowheads="1"/>
          </p:cNvSpPr>
          <p:nvPr>
            <p:ph type="body" idx="1"/>
          </p:nvPr>
        </p:nvSpPr>
        <p:spPr>
          <a:xfrm>
            <a:off x="2024063" y="1643063"/>
            <a:ext cx="2819400" cy="3886200"/>
          </a:xfrm>
        </p:spPr>
        <p:txBody>
          <a:bodyPr/>
          <a:lstStyle/>
          <a:p>
            <a:pPr>
              <a:lnSpc>
                <a:spcPct val="90000"/>
              </a:lnSpc>
            </a:pPr>
            <a:r>
              <a:rPr lang="en-US" altLang="en-US" sz="2000"/>
              <a:t>1989 USA</a:t>
            </a:r>
          </a:p>
          <a:p>
            <a:pPr>
              <a:lnSpc>
                <a:spcPct val="90000"/>
              </a:lnSpc>
            </a:pPr>
            <a:r>
              <a:rPr lang="en-US" altLang="en-US" sz="2000"/>
              <a:t>1992 USA</a:t>
            </a:r>
          </a:p>
          <a:p>
            <a:pPr>
              <a:lnSpc>
                <a:spcPct val="90000"/>
              </a:lnSpc>
            </a:pPr>
            <a:r>
              <a:rPr lang="en-US" altLang="en-US" sz="2000"/>
              <a:t>1991 Finland</a:t>
            </a:r>
          </a:p>
          <a:p>
            <a:pPr>
              <a:lnSpc>
                <a:spcPct val="90000"/>
              </a:lnSpc>
            </a:pPr>
            <a:r>
              <a:rPr lang="en-US" altLang="en-US" sz="2000"/>
              <a:t>1992 Denmark</a:t>
            </a:r>
          </a:p>
          <a:p>
            <a:pPr>
              <a:lnSpc>
                <a:spcPct val="90000"/>
              </a:lnSpc>
            </a:pPr>
            <a:r>
              <a:rPr lang="en-US" altLang="en-US" sz="2000"/>
              <a:t>1994 Norway</a:t>
            </a:r>
          </a:p>
          <a:p>
            <a:pPr>
              <a:lnSpc>
                <a:spcPct val="90000"/>
              </a:lnSpc>
            </a:pPr>
            <a:endParaRPr lang="en-US" altLang="en-US" sz="2000"/>
          </a:p>
          <a:p>
            <a:pPr>
              <a:lnSpc>
                <a:spcPct val="90000"/>
              </a:lnSpc>
            </a:pPr>
            <a:r>
              <a:rPr lang="en-US" altLang="en-US" sz="2000"/>
              <a:t>1997 Sweden</a:t>
            </a:r>
          </a:p>
          <a:p>
            <a:pPr>
              <a:lnSpc>
                <a:spcPct val="90000"/>
              </a:lnSpc>
            </a:pPr>
            <a:r>
              <a:rPr lang="en-US" altLang="en-US" sz="2000"/>
              <a:t>1999 Germany</a:t>
            </a:r>
          </a:p>
          <a:p>
            <a:pPr>
              <a:lnSpc>
                <a:spcPct val="90000"/>
              </a:lnSpc>
            </a:pPr>
            <a:r>
              <a:rPr lang="en-US" altLang="en-US" sz="2000"/>
              <a:t>1999 France</a:t>
            </a:r>
          </a:p>
          <a:p>
            <a:pPr>
              <a:lnSpc>
                <a:spcPct val="90000"/>
              </a:lnSpc>
            </a:pPr>
            <a:r>
              <a:rPr lang="en-US" altLang="en-US" sz="2000"/>
              <a:t>2005 Netherlands</a:t>
            </a:r>
          </a:p>
          <a:p>
            <a:pPr>
              <a:lnSpc>
                <a:spcPct val="90000"/>
              </a:lnSpc>
            </a:pPr>
            <a:r>
              <a:rPr lang="en-US" altLang="en-US" sz="2000"/>
              <a:t>2006 UK     </a:t>
            </a:r>
          </a:p>
        </p:txBody>
      </p:sp>
      <p:sp>
        <p:nvSpPr>
          <p:cNvPr id="16388" name="Rectangle 4"/>
          <p:cNvSpPr>
            <a:spLocks noChangeArrowheads="1"/>
          </p:cNvSpPr>
          <p:nvPr/>
        </p:nvSpPr>
        <p:spPr bwMode="auto">
          <a:xfrm>
            <a:off x="4800600" y="1614488"/>
            <a:ext cx="5867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Char char="n"/>
            </a:pPr>
            <a:r>
              <a:rPr lang="en-US" altLang="en-US"/>
              <a:t>Office of Scientific Integrity  </a:t>
            </a:r>
          </a:p>
          <a:p>
            <a:pPr eaLnBrk="1" hangingPunct="1">
              <a:spcBef>
                <a:spcPct val="20000"/>
              </a:spcBef>
              <a:buClr>
                <a:schemeClr val="bg2"/>
              </a:buClr>
              <a:buSzPct val="75000"/>
              <a:buFont typeface="Wingdings" panose="05000000000000000000" pitchFamily="2" charset="2"/>
              <a:buChar char="n"/>
            </a:pPr>
            <a:r>
              <a:rPr lang="en-US" altLang="en-US"/>
              <a:t>Office of Research Integrity</a:t>
            </a:r>
          </a:p>
          <a:p>
            <a:pPr eaLnBrk="1" hangingPunct="1">
              <a:spcBef>
                <a:spcPct val="20000"/>
              </a:spcBef>
              <a:buClr>
                <a:schemeClr val="bg2"/>
              </a:buClr>
              <a:buSzPct val="75000"/>
              <a:buFont typeface="Wingdings" panose="05000000000000000000" pitchFamily="2" charset="2"/>
              <a:buChar char="n"/>
            </a:pPr>
            <a:r>
              <a:rPr lang="en-US" altLang="en-US"/>
              <a:t>National Advisory Board on Research Ethics</a:t>
            </a:r>
          </a:p>
          <a:p>
            <a:pPr eaLnBrk="1" hangingPunct="1">
              <a:spcBef>
                <a:spcPct val="20000"/>
              </a:spcBef>
              <a:buClr>
                <a:schemeClr val="bg2"/>
              </a:buClr>
              <a:buSzPct val="75000"/>
              <a:buFont typeface="Wingdings" panose="05000000000000000000" pitchFamily="2" charset="2"/>
              <a:buChar char="n"/>
            </a:pPr>
            <a:r>
              <a:rPr lang="en-US" altLang="en-US"/>
              <a:t>National Committee on Scientific Dishonesty </a:t>
            </a:r>
          </a:p>
          <a:p>
            <a:pPr eaLnBrk="1" hangingPunct="1">
              <a:spcBef>
                <a:spcPct val="20000"/>
              </a:spcBef>
              <a:buClr>
                <a:schemeClr val="bg2"/>
              </a:buClr>
              <a:buSzPct val="75000"/>
              <a:buFont typeface="Wingdings" panose="05000000000000000000" pitchFamily="2" charset="2"/>
              <a:buChar char="n"/>
            </a:pPr>
            <a:r>
              <a:rPr lang="en-US" altLang="en-US"/>
              <a:t>National Committee for evaluation of Research Dishonesty in Healthcare Research</a:t>
            </a:r>
          </a:p>
          <a:p>
            <a:pPr eaLnBrk="1" hangingPunct="1">
              <a:spcBef>
                <a:spcPct val="20000"/>
              </a:spcBef>
              <a:buClr>
                <a:schemeClr val="bg2"/>
              </a:buClr>
              <a:buSzPct val="75000"/>
              <a:buFont typeface="Wingdings" panose="05000000000000000000" pitchFamily="2" charset="2"/>
              <a:buChar char="n"/>
            </a:pPr>
            <a:r>
              <a:rPr lang="en-US" altLang="en-US"/>
              <a:t>Committee for Research Ethics</a:t>
            </a:r>
          </a:p>
          <a:p>
            <a:pPr eaLnBrk="1" hangingPunct="1">
              <a:spcBef>
                <a:spcPct val="20000"/>
              </a:spcBef>
              <a:buClr>
                <a:schemeClr val="bg2"/>
              </a:buClr>
              <a:buSzPct val="75000"/>
              <a:buFont typeface="Wingdings" panose="05000000000000000000" pitchFamily="2" charset="2"/>
              <a:buChar char="n"/>
            </a:pPr>
            <a:r>
              <a:rPr lang="en-US" altLang="en-US"/>
              <a:t>German Research Foundation</a:t>
            </a:r>
          </a:p>
          <a:p>
            <a:pPr eaLnBrk="1" hangingPunct="1">
              <a:spcBef>
                <a:spcPct val="20000"/>
              </a:spcBef>
              <a:buClr>
                <a:schemeClr val="bg2"/>
              </a:buClr>
              <a:buSzPct val="75000"/>
              <a:buFont typeface="Wingdings" panose="05000000000000000000" pitchFamily="2" charset="2"/>
              <a:buChar char="n"/>
            </a:pPr>
            <a:r>
              <a:rPr lang="en-US" altLang="en-US"/>
              <a:t>INSERM office of Scientific integrity </a:t>
            </a:r>
          </a:p>
          <a:p>
            <a:pPr eaLnBrk="1" hangingPunct="1">
              <a:spcBef>
                <a:spcPct val="20000"/>
              </a:spcBef>
              <a:buClr>
                <a:schemeClr val="bg2"/>
              </a:buClr>
              <a:buSzPct val="75000"/>
              <a:buFont typeface="Wingdings" panose="05000000000000000000" pitchFamily="2" charset="2"/>
              <a:buChar char="n"/>
            </a:pPr>
            <a:r>
              <a:rPr lang="en-US" altLang="en-US"/>
              <a:t> National Committee on Scientific Integrity </a:t>
            </a:r>
          </a:p>
          <a:p>
            <a:pPr eaLnBrk="1" hangingPunct="1">
              <a:spcBef>
                <a:spcPct val="20000"/>
              </a:spcBef>
              <a:buClr>
                <a:schemeClr val="bg2"/>
              </a:buClr>
              <a:buSzPct val="75000"/>
              <a:buFont typeface="Wingdings" panose="05000000000000000000" pitchFamily="2" charset="2"/>
              <a:buChar char="n"/>
            </a:pPr>
            <a:r>
              <a:rPr lang="en-US" altLang="en-US"/>
              <a:t>UK Panel for Research Integrity in healthcare and Biomedical Science</a:t>
            </a:r>
          </a:p>
        </p:txBody>
      </p:sp>
      <p:sp>
        <p:nvSpPr>
          <p:cNvPr id="16389" name="Text Box 5"/>
          <p:cNvSpPr txBox="1">
            <a:spLocks noChangeArrowheads="1"/>
          </p:cNvSpPr>
          <p:nvPr/>
        </p:nvSpPr>
        <p:spPr bwMode="auto">
          <a:xfrm>
            <a:off x="3432176" y="6165851"/>
            <a:ext cx="6480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sv-SE" altLang="en-US"/>
          </a:p>
        </p:txBody>
      </p:sp>
      <p:sp>
        <p:nvSpPr>
          <p:cNvPr id="7" name="Content Placeholder 2"/>
          <p:cNvSpPr txBox="1">
            <a:spLocks/>
          </p:cNvSpPr>
          <p:nvPr/>
        </p:nvSpPr>
        <p:spPr>
          <a:xfrm>
            <a:off x="441064" y="5715001"/>
            <a:ext cx="10854465" cy="1000125"/>
          </a:xfrm>
          <a:prstGeom prst="rect">
            <a:avLst/>
          </a:prstGeom>
        </p:spPr>
        <p:txBody>
          <a:bodyPr>
            <a:normAutofit/>
          </a:bodyPr>
          <a:lstStyle/>
          <a:p>
            <a:pPr marL="742950" lvl="1" indent="-285750" algn="ctr" rtl="1">
              <a:spcBef>
                <a:spcPct val="20000"/>
              </a:spcBef>
              <a:defRPr/>
            </a:pPr>
            <a:r>
              <a:rPr lang="fa-IR" sz="2400" dirty="0">
                <a:cs typeface="B Nazanin" panose="00000400000000000000" pitchFamily="2" charset="-78"/>
              </a:rPr>
              <a:t>بيشتر کشورهاي دنيا هنوز بصورت ملي وارد اين موضوع نشده و ساختار آن را ايجاد نکرده اند. </a:t>
            </a:r>
          </a:p>
          <a:p>
            <a:pPr marL="742950" lvl="1" indent="-285750" algn="ctr" rtl="1">
              <a:spcBef>
                <a:spcPct val="20000"/>
              </a:spcBef>
              <a:buFont typeface="Arial" pitchFamily="34" charset="0"/>
              <a:buChar char="–"/>
              <a:defRPr/>
            </a:pPr>
            <a:endParaRPr lang="sv-SE" sz="2400" dirty="0">
              <a:cs typeface="B Nazanin" panose="00000400000000000000" pitchFamily="2" charset="-78"/>
            </a:endParaRPr>
          </a:p>
        </p:txBody>
      </p:sp>
      <p:sp>
        <p:nvSpPr>
          <p:cNvPr id="2" name="Date Placeholder 1"/>
          <p:cNvSpPr>
            <a:spLocks noGrp="1"/>
          </p:cNvSpPr>
          <p:nvPr>
            <p:ph type="dt" sz="half" idx="12"/>
          </p:nvPr>
        </p:nvSpPr>
        <p:spPr/>
        <p:txBody>
          <a:bodyPr/>
          <a:lstStyle/>
          <a:p>
            <a:fld id="{360B4647-1F88-497C-8B8C-718829DBCF87}"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76</a:t>
            </a:fld>
            <a:endParaRPr lang="en-GB" altLang="en-US">
              <a:solidFill>
                <a:srgbClr val="000000"/>
              </a:solidFill>
            </a:endParaRPr>
          </a:p>
        </p:txBody>
      </p:sp>
    </p:spTree>
    <p:extLst>
      <p:ext uri="{BB962C8B-B14F-4D97-AF65-F5344CB8AC3E}">
        <p14:creationId xmlns:p14="http://schemas.microsoft.com/office/powerpoint/2010/main" val="1808186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2"/>
          <p:cNvSpPr>
            <a:spLocks noGrp="1" noChangeArrowheads="1"/>
          </p:cNvSpPr>
          <p:nvPr>
            <p:ph type="title"/>
          </p:nvPr>
        </p:nvSpPr>
        <p:spPr/>
        <p:txBody>
          <a:bodyPr/>
          <a:lstStyle/>
          <a:p>
            <a:pPr algn="ctr" rtl="1"/>
            <a:r>
              <a:rPr lang="fa-IR" altLang="en-US" sz="3200" dirty="0">
                <a:solidFill>
                  <a:schemeClr val="bg2"/>
                </a:solidFill>
                <a:cs typeface="B Titr" panose="00000700000000000000" pitchFamily="2" charset="-78"/>
              </a:rPr>
              <a:t>رسيدگي به تخلفات پژوهشي </a:t>
            </a:r>
            <a:endParaRPr lang="en-US" altLang="en-US" sz="3200" dirty="0">
              <a:solidFill>
                <a:schemeClr val="bg2"/>
              </a:solidFill>
              <a:cs typeface="B Titr" panose="00000700000000000000" pitchFamily="2" charset="-78"/>
            </a:endParaRPr>
          </a:p>
        </p:txBody>
      </p:sp>
      <p:graphicFrame>
        <p:nvGraphicFramePr>
          <p:cNvPr id="2" name="Diagram 1"/>
          <p:cNvGraphicFramePr/>
          <p:nvPr>
            <p:extLst>
              <p:ext uri="{D42A27DB-BD31-4B8C-83A1-F6EECF244321}">
                <p14:modId xmlns:p14="http://schemas.microsoft.com/office/powerpoint/2010/main" val="291667743"/>
              </p:ext>
            </p:extLst>
          </p:nvPr>
        </p:nvGraphicFramePr>
        <p:xfrm>
          <a:off x="1914861" y="2060577"/>
          <a:ext cx="8455511" cy="357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2"/>
          </p:nvPr>
        </p:nvSpPr>
        <p:spPr/>
        <p:txBody>
          <a:bodyPr/>
          <a:lstStyle/>
          <a:p>
            <a:fld id="{0F3E601E-4146-4484-813C-C5E7B7833B53}" type="datetime3">
              <a:rPr lang="en-US" altLang="en-US" smtClean="0">
                <a:solidFill>
                  <a:srgbClr val="000000"/>
                </a:solidFill>
              </a:rPr>
              <a:t>2 November 2016</a:t>
            </a:fld>
            <a:endParaRPr lang="en-GB" altLang="en-US">
              <a:solidFill>
                <a:srgbClr val="000000"/>
              </a:solidFill>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B445E1DC-6C68-49BF-881A-D572C01D2FD7}" type="slidenum">
              <a:rPr lang="en-GB" altLang="en-US" smtClean="0">
                <a:solidFill>
                  <a:srgbClr val="000000"/>
                </a:solidFill>
              </a:rPr>
              <a:pPr/>
              <a:t>77</a:t>
            </a:fld>
            <a:endParaRPr lang="en-GB" altLang="en-US">
              <a:solidFill>
                <a:srgbClr val="000000"/>
              </a:solidFill>
            </a:endParaRPr>
          </a:p>
        </p:txBody>
      </p:sp>
    </p:spTree>
    <p:extLst>
      <p:ext uri="{BB962C8B-B14F-4D97-AF65-F5344CB8AC3E}">
        <p14:creationId xmlns:p14="http://schemas.microsoft.com/office/powerpoint/2010/main" val="29850302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23943" y="269223"/>
            <a:ext cx="10972800" cy="844475"/>
          </a:xfrm>
        </p:spPr>
        <p:txBody>
          <a:bodyPr/>
          <a:lstStyle/>
          <a:p>
            <a:pPr algn="ctr" rtl="1"/>
            <a:r>
              <a:rPr lang="ar-SA" altLang="en-US" sz="4000" dirty="0">
                <a:solidFill>
                  <a:schemeClr val="bg2"/>
                </a:solidFill>
                <a:cs typeface="B Titr" panose="00000700000000000000" pitchFamily="2" charset="-78"/>
              </a:rPr>
              <a:t>تعاريف و مصاديق</a:t>
            </a:r>
            <a:endParaRPr lang="sv-SE" altLang="en-US" sz="4000" dirty="0">
              <a:solidFill>
                <a:schemeClr val="bg2"/>
              </a:solidFill>
              <a:cs typeface="B Titr" panose="00000700000000000000" pitchFamily="2" charset="-78"/>
            </a:endParaRPr>
          </a:p>
        </p:txBody>
      </p:sp>
      <p:sp>
        <p:nvSpPr>
          <p:cNvPr id="30723" name="Content Placeholder 2"/>
          <p:cNvSpPr>
            <a:spLocks noGrp="1"/>
          </p:cNvSpPr>
          <p:nvPr>
            <p:ph idx="1"/>
          </p:nvPr>
        </p:nvSpPr>
        <p:spPr>
          <a:xfrm>
            <a:off x="462579" y="1076774"/>
            <a:ext cx="11295529" cy="4786313"/>
          </a:xfrm>
        </p:spPr>
        <p:txBody>
          <a:bodyPr/>
          <a:lstStyle/>
          <a:p>
            <a:pPr algn="just" rtl="1">
              <a:buFontTx/>
              <a:buNone/>
            </a:pPr>
            <a:r>
              <a:rPr lang="fa-IR" altLang="en-US" sz="2000" b="1" dirty="0">
                <a:cs typeface="B Nazanin" panose="00000400000000000000" pitchFamily="2" charset="-78"/>
              </a:rPr>
              <a:t>هر گونه نقض يا تخلف از راهنماها و دستورالعملها و کدهاي اخلاق تخلف پژوهشي محسوب مي شود. تخلفات پژوهشي مشمول رسيدگي اين دستورالعمل شامل موارد زير مي باشند: </a:t>
            </a:r>
            <a:endParaRPr lang="sv-SE" altLang="en-US" sz="2000" dirty="0">
              <a:cs typeface="B Nazanin" panose="00000400000000000000" pitchFamily="2" charset="-78"/>
            </a:endParaRPr>
          </a:p>
          <a:p>
            <a:pPr algn="just" rtl="1">
              <a:buFont typeface="Arial" panose="020B0604020202020204" pitchFamily="34" charset="0"/>
              <a:buAutoNum type="arabicPeriod"/>
            </a:pPr>
            <a:r>
              <a:rPr lang="fa-IR" altLang="en-US" sz="2000" b="1" dirty="0">
                <a:cs typeface="B Nazanin" panose="00000400000000000000" pitchFamily="2" charset="-78"/>
              </a:rPr>
              <a:t>نقض يا تخلف از مفاد </a:t>
            </a:r>
            <a:r>
              <a:rPr lang="fa-IR" altLang="en-US" sz="2000" b="1" dirty="0">
                <a:solidFill>
                  <a:srgbClr val="FF0000"/>
                </a:solidFill>
                <a:cs typeface="B Nazanin" panose="00000400000000000000" pitchFamily="2" charset="-78"/>
              </a:rPr>
              <a:t>کدهاي اخلاقي </a:t>
            </a:r>
            <a:r>
              <a:rPr lang="fa-IR" altLang="en-US" sz="2000" b="1" dirty="0">
                <a:cs typeface="B Nazanin" panose="00000400000000000000" pitchFamily="2" charset="-78"/>
              </a:rPr>
              <a:t>در پژوهش هاي علوم پزشکي شامل آسيب مادي,جسمي و يا معنوي به آزمودني ها که به عمد يا به علت کوتاهي رخ دهد، عدم اخذ مجوز از کميته اخلاق، عدم اخذ رضايت آگاهانه از  آزمودني ها، نقض محرمانگي و افشاي اسرار شرکت کنندگان.</a:t>
            </a:r>
            <a:endParaRPr lang="sv-SE" altLang="en-US" sz="2000" dirty="0">
              <a:cs typeface="B Nazanin" panose="00000400000000000000" pitchFamily="2" charset="-78"/>
            </a:endParaRPr>
          </a:p>
          <a:p>
            <a:pPr algn="just" rtl="1">
              <a:buFont typeface="Arial" panose="020B0604020202020204" pitchFamily="34" charset="0"/>
              <a:buAutoNum type="arabicPeriod"/>
            </a:pPr>
            <a:r>
              <a:rPr lang="fa-IR" altLang="en-US" sz="2000" b="1" dirty="0">
                <a:solidFill>
                  <a:srgbClr val="FF0000"/>
                </a:solidFill>
                <a:cs typeface="B Nazanin" panose="00000400000000000000" pitchFamily="2" charset="-78"/>
              </a:rPr>
              <a:t>جعل</a:t>
            </a:r>
            <a:r>
              <a:rPr lang="fa-IR" altLang="en-US" sz="2000" b="1" dirty="0">
                <a:cs typeface="B Nazanin" panose="00000400000000000000" pitchFamily="2" charset="-78"/>
              </a:rPr>
              <a:t> شامل ساخت، ثبت و انتشار داده يا نتايج يک تحقيق به صورتي که داده يا نتايج مذکور اصلا وجود نداشته است.</a:t>
            </a:r>
            <a:endParaRPr lang="sv-SE" altLang="en-US" sz="2000" dirty="0">
              <a:cs typeface="B Nazanin" panose="00000400000000000000" pitchFamily="2" charset="-78"/>
            </a:endParaRPr>
          </a:p>
          <a:p>
            <a:pPr algn="just" rtl="1">
              <a:buFont typeface="Arial" panose="020B0604020202020204" pitchFamily="34" charset="0"/>
              <a:buAutoNum type="arabicPeriod"/>
            </a:pPr>
            <a:r>
              <a:rPr lang="fa-IR" altLang="en-US" sz="2000" b="1" dirty="0">
                <a:solidFill>
                  <a:srgbClr val="FF0000"/>
                </a:solidFill>
                <a:cs typeface="B Nazanin" panose="00000400000000000000" pitchFamily="2" charset="-78"/>
              </a:rPr>
              <a:t>تحريف</a:t>
            </a:r>
            <a:r>
              <a:rPr lang="fa-IR" altLang="en-US" sz="2000" b="1" dirty="0">
                <a:cs typeface="B Nazanin" panose="00000400000000000000" pitchFamily="2" charset="-78"/>
              </a:rPr>
              <a:t> شامل تغيير يا حذف عمدي داده ها، مراحل و روش مطالعه، تجهيزات و مواد مورد استفاده در مطالعه و يافته هاي تحقيق به صورتي که با داده يا يافته‌هاي واقعي متفاوت باشد. </a:t>
            </a:r>
            <a:endParaRPr lang="sv-SE" altLang="en-US" sz="2000" dirty="0">
              <a:cs typeface="B Nazanin" panose="00000400000000000000" pitchFamily="2" charset="-78"/>
            </a:endParaRPr>
          </a:p>
          <a:p>
            <a:pPr algn="just" rtl="1">
              <a:buFont typeface="Arial" panose="020B0604020202020204" pitchFamily="34" charset="0"/>
              <a:buAutoNum type="arabicPeriod"/>
            </a:pPr>
            <a:r>
              <a:rPr lang="fa-IR" altLang="en-US" sz="2000" b="1" dirty="0">
                <a:solidFill>
                  <a:srgbClr val="FF0000"/>
                </a:solidFill>
                <a:cs typeface="B Nazanin" panose="00000400000000000000" pitchFamily="2" charset="-78"/>
              </a:rPr>
              <a:t>سرقت</a:t>
            </a:r>
            <a:r>
              <a:rPr lang="fa-IR" altLang="en-US" sz="2000" b="1" dirty="0">
                <a:cs typeface="B Nazanin" panose="00000400000000000000" pitchFamily="2" charset="-78"/>
              </a:rPr>
              <a:t> ادبي   نوشته و يا اعتبار شخص ديگر شامل كپي كردن کامل  يا بخشي از نوشته، مقاله و يا پروپوزال يک فرد ديگر بدون استناد و ارجاع مناسب به صاحب آن. </a:t>
            </a:r>
            <a:endParaRPr lang="sv-SE" altLang="en-US" sz="2000" dirty="0">
              <a:cs typeface="B Nazanin" panose="00000400000000000000" pitchFamily="2" charset="-78"/>
            </a:endParaRPr>
          </a:p>
          <a:p>
            <a:pPr algn="just" rtl="1">
              <a:buFont typeface="Arial" panose="020B0604020202020204" pitchFamily="34" charset="0"/>
              <a:buAutoNum type="arabicPeriod"/>
            </a:pPr>
            <a:r>
              <a:rPr lang="fa-IR" altLang="en-US" sz="2000" b="1" dirty="0">
                <a:solidFill>
                  <a:srgbClr val="FF0000"/>
                </a:solidFill>
                <a:cs typeface="B Nazanin" panose="00000400000000000000" pitchFamily="2" charset="-78"/>
              </a:rPr>
              <a:t>نويسنده پنهان </a:t>
            </a:r>
            <a:r>
              <a:rPr lang="fa-IR" altLang="en-US" sz="2000" b="1" dirty="0">
                <a:cs typeface="B Nazanin" panose="00000400000000000000" pitchFamily="2" charset="-78"/>
              </a:rPr>
              <a:t>شامل حذف نام فرد يا افراد حائز شرايط نويسندگي, از فهرست اسامي نويسندگان  در يك نوشته علمي در هنگام انتشار  و يا انجام و انتشار نتايج براي ديگران بدون ذکر مشخصات مشارکت کنندگان در نوشته و يا مقاله.</a:t>
            </a:r>
            <a:endParaRPr lang="sv-SE" altLang="en-US" sz="2000" dirty="0">
              <a:cs typeface="B Nazanin" panose="00000400000000000000" pitchFamily="2" charset="-78"/>
            </a:endParaRPr>
          </a:p>
          <a:p>
            <a:pPr algn="just" rtl="1">
              <a:buFont typeface="Arial" panose="020B0604020202020204" pitchFamily="34" charset="0"/>
              <a:buAutoNum type="arabicPeriod"/>
            </a:pPr>
            <a:r>
              <a:rPr lang="fa-IR" altLang="en-US" sz="2000" b="1" dirty="0">
                <a:solidFill>
                  <a:srgbClr val="FF0000"/>
                </a:solidFill>
                <a:cs typeface="B Nazanin" panose="00000400000000000000" pitchFamily="2" charset="-78"/>
              </a:rPr>
              <a:t>عدم اظهار يا اظهار کذب تعارض منافع </a:t>
            </a:r>
            <a:r>
              <a:rPr lang="fa-IR" altLang="en-US" sz="2000" b="1" dirty="0">
                <a:cs typeface="B Nazanin" panose="00000400000000000000" pitchFamily="2" charset="-78"/>
              </a:rPr>
              <a:t>شامل  عدم اظهار  اطلاعات مربوط به بودجه، افراد و يا موسسات حمايت کننده و مرتبط با پژوهش و يا اظهارات غير واقعي در اين ارتباط. </a:t>
            </a:r>
          </a:p>
          <a:p>
            <a:pPr algn="just" rtl="1">
              <a:buFont typeface="Arial" panose="020B0604020202020204" pitchFamily="34" charset="0"/>
              <a:buAutoNum type="arabicPeriod"/>
            </a:pPr>
            <a:r>
              <a:rPr lang="fa-IR" altLang="en-US" sz="2000" b="1" dirty="0">
                <a:cs typeface="B Nazanin" panose="00000400000000000000" pitchFamily="2" charset="-78"/>
              </a:rPr>
              <a:t>ساير موارد؟؟؟</a:t>
            </a:r>
            <a:endParaRPr lang="sv-SE" altLang="en-US" sz="2000" dirty="0">
              <a:cs typeface="B Nazanin" panose="00000400000000000000" pitchFamily="2" charset="-78"/>
            </a:endParaRPr>
          </a:p>
          <a:p>
            <a:pPr algn="just" rtl="1">
              <a:buFont typeface="Arial" panose="020B0604020202020204" pitchFamily="34" charset="0"/>
              <a:buChar char="•"/>
            </a:pPr>
            <a:endParaRPr lang="sv-SE" altLang="en-US" sz="2000" dirty="0" smtClean="0">
              <a:cs typeface="B Nazanin" panose="00000400000000000000" pitchFamily="2" charset="-78"/>
            </a:endParaRPr>
          </a:p>
        </p:txBody>
      </p:sp>
      <p:sp>
        <p:nvSpPr>
          <p:cNvPr id="2" name="Date Placeholder 1"/>
          <p:cNvSpPr>
            <a:spLocks noGrp="1"/>
          </p:cNvSpPr>
          <p:nvPr>
            <p:ph type="dt" sz="half" idx="12"/>
          </p:nvPr>
        </p:nvSpPr>
        <p:spPr/>
        <p:txBody>
          <a:bodyPr/>
          <a:lstStyle/>
          <a:p>
            <a:fld id="{A56BF8C9-56D4-4487-9A86-B1FD8D6A39FE}"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78</a:t>
            </a:fld>
            <a:endParaRPr lang="en-GB" altLang="en-US">
              <a:solidFill>
                <a:srgbClr val="000000"/>
              </a:solidFill>
            </a:endParaRPr>
          </a:p>
        </p:txBody>
      </p:sp>
    </p:spTree>
    <p:extLst>
      <p:ext uri="{BB962C8B-B14F-4D97-AF65-F5344CB8AC3E}">
        <p14:creationId xmlns:p14="http://schemas.microsoft.com/office/powerpoint/2010/main" val="34718089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rtl="1" eaLnBrk="1" hangingPunct="1"/>
            <a:r>
              <a:rPr lang="fa-IR" altLang="en-US" sz="3600" dirty="0">
                <a:solidFill>
                  <a:schemeClr val="bg2"/>
                </a:solidFill>
                <a:cs typeface="B Titr" panose="00000700000000000000" pitchFamily="2" charset="-78"/>
              </a:rPr>
              <a:t>اصول اصلي</a:t>
            </a:r>
            <a:endParaRPr lang="en-US" altLang="en-US" sz="3600" dirty="0">
              <a:solidFill>
                <a:schemeClr val="bg2"/>
              </a:solidFill>
              <a:cs typeface="B Titr" panose="00000700000000000000" pitchFamily="2" charset="-78"/>
            </a:endParaRPr>
          </a:p>
        </p:txBody>
      </p:sp>
      <p:sp>
        <p:nvSpPr>
          <p:cNvPr id="31747" name="Rectangle 3"/>
          <p:cNvSpPr>
            <a:spLocks noGrp="1" noChangeArrowheads="1"/>
          </p:cNvSpPr>
          <p:nvPr>
            <p:ph type="body" idx="1"/>
          </p:nvPr>
        </p:nvSpPr>
        <p:spPr/>
        <p:txBody>
          <a:bodyPr/>
          <a:lstStyle/>
          <a:p>
            <a:pPr algn="r" rtl="1" eaLnBrk="1" hangingPunct="1">
              <a:lnSpc>
                <a:spcPct val="90000"/>
              </a:lnSpc>
            </a:pPr>
            <a:r>
              <a:rPr lang="fa-IR" altLang="en-US" sz="2800" dirty="0">
                <a:cs typeface="B Nazanin" panose="00000400000000000000" pitchFamily="2" charset="-78"/>
              </a:rPr>
              <a:t>حفاظت از شاکي، متهم و اعضاي رسيدگي کننده</a:t>
            </a:r>
          </a:p>
          <a:p>
            <a:pPr algn="r" rtl="1" eaLnBrk="1" hangingPunct="1">
              <a:lnSpc>
                <a:spcPct val="90000"/>
              </a:lnSpc>
            </a:pPr>
            <a:r>
              <a:rPr lang="fa-IR" altLang="en-US" sz="2800" dirty="0">
                <a:cs typeface="B Nazanin" panose="00000400000000000000" pitchFamily="2" charset="-78"/>
              </a:rPr>
              <a:t>رازداري</a:t>
            </a:r>
          </a:p>
          <a:p>
            <a:pPr algn="r" rtl="1" eaLnBrk="1" hangingPunct="1">
              <a:lnSpc>
                <a:spcPct val="90000"/>
              </a:lnSpc>
            </a:pPr>
            <a:r>
              <a:rPr lang="fa-IR" altLang="en-US" sz="2800" dirty="0">
                <a:cs typeface="B Nazanin" panose="00000400000000000000" pitchFamily="2" charset="-78"/>
              </a:rPr>
              <a:t>صداقت و امانت</a:t>
            </a:r>
          </a:p>
          <a:p>
            <a:pPr algn="r" rtl="1" eaLnBrk="1" hangingPunct="1">
              <a:lnSpc>
                <a:spcPct val="90000"/>
              </a:lnSpc>
            </a:pPr>
            <a:r>
              <a:rPr lang="fa-IR" altLang="en-US" sz="2800" dirty="0">
                <a:cs typeface="B Nazanin" panose="00000400000000000000" pitchFamily="2" charset="-78"/>
              </a:rPr>
              <a:t>انصاف (قسط)</a:t>
            </a:r>
          </a:p>
          <a:p>
            <a:pPr algn="r" rtl="1" eaLnBrk="1" hangingPunct="1">
              <a:lnSpc>
                <a:spcPct val="90000"/>
              </a:lnSpc>
            </a:pPr>
            <a:r>
              <a:rPr lang="fa-IR" altLang="en-US" sz="2800" dirty="0">
                <a:cs typeface="B Nazanin" panose="00000400000000000000" pitchFamily="2" charset="-78"/>
              </a:rPr>
              <a:t>جلوگيري از خسارت</a:t>
            </a:r>
          </a:p>
          <a:p>
            <a:pPr algn="r" rtl="1" eaLnBrk="1" hangingPunct="1">
              <a:lnSpc>
                <a:spcPct val="90000"/>
              </a:lnSpc>
            </a:pPr>
            <a:r>
              <a:rPr lang="fa-IR" altLang="en-US" sz="2800" dirty="0">
                <a:cs typeface="B Nazanin" panose="00000400000000000000" pitchFamily="2" charset="-78"/>
              </a:rPr>
              <a:t>جديت و نظم</a:t>
            </a:r>
          </a:p>
          <a:p>
            <a:pPr algn="r" rtl="1" eaLnBrk="1" hangingPunct="1">
              <a:lnSpc>
                <a:spcPct val="90000"/>
              </a:lnSpc>
            </a:pPr>
            <a:r>
              <a:rPr lang="fa-IR" altLang="en-US" sz="2800" dirty="0">
                <a:cs typeface="B Nazanin" panose="00000400000000000000" pitchFamily="2" charset="-78"/>
              </a:rPr>
              <a:t>اقدام فوري در مواقع ضروري</a:t>
            </a:r>
            <a:endParaRPr lang="en-US" altLang="en-US" sz="2800" dirty="0">
              <a:cs typeface="B Nazanin" panose="00000400000000000000" pitchFamily="2" charset="-78"/>
            </a:endParaRPr>
          </a:p>
          <a:p>
            <a:pPr algn="r" rtl="1" eaLnBrk="1" hangingPunct="1">
              <a:lnSpc>
                <a:spcPct val="90000"/>
              </a:lnSpc>
            </a:pPr>
            <a:endParaRPr lang="en-US" altLang="en-US" sz="2800" dirty="0">
              <a:cs typeface="B Nazanin" panose="00000400000000000000" pitchFamily="2" charset="-78"/>
            </a:endParaRPr>
          </a:p>
        </p:txBody>
      </p:sp>
      <p:sp>
        <p:nvSpPr>
          <p:cNvPr id="2" name="Date Placeholder 1"/>
          <p:cNvSpPr>
            <a:spLocks noGrp="1"/>
          </p:cNvSpPr>
          <p:nvPr>
            <p:ph type="dt" sz="half" idx="12"/>
          </p:nvPr>
        </p:nvSpPr>
        <p:spPr/>
        <p:txBody>
          <a:bodyPr/>
          <a:lstStyle/>
          <a:p>
            <a:fld id="{446D2E5C-C898-46FA-9713-6E7221B35BF6}"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79</a:t>
            </a:fld>
            <a:endParaRPr lang="en-GB" altLang="en-US">
              <a:solidFill>
                <a:srgbClr val="000000"/>
              </a:solidFill>
            </a:endParaRPr>
          </a:p>
        </p:txBody>
      </p:sp>
    </p:spTree>
    <p:extLst>
      <p:ext uri="{BB962C8B-B14F-4D97-AF65-F5344CB8AC3E}">
        <p14:creationId xmlns:p14="http://schemas.microsoft.com/office/powerpoint/2010/main" val="188007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46386"/>
          </a:xfrm>
        </p:spPr>
        <p:txBody>
          <a:bodyPr/>
          <a:lstStyle/>
          <a:p>
            <a:pPr algn="ctr"/>
            <a:r>
              <a:rPr lang="fa-IR" dirty="0" smtClean="0">
                <a:solidFill>
                  <a:schemeClr val="bg2"/>
                </a:solidFill>
                <a:cs typeface="B Titr" panose="00000700000000000000" pitchFamily="2" charset="-78"/>
              </a:rPr>
              <a:t>حیطه مطالعات جامعه </a:t>
            </a:r>
            <a:r>
              <a:rPr lang="fa-IR" dirty="0">
                <a:solidFill>
                  <a:schemeClr val="bg2"/>
                </a:solidFill>
                <a:cs typeface="B Titr" panose="00000700000000000000" pitchFamily="2" charset="-78"/>
              </a:rPr>
              <a:t>شناسی علم</a:t>
            </a:r>
            <a:endParaRPr lang="en-US" dirty="0">
              <a:solidFill>
                <a:schemeClr val="bg2"/>
              </a:solidFill>
              <a:cs typeface="B Titr" panose="00000700000000000000" pitchFamily="2" charset="-78"/>
            </a:endParaRPr>
          </a:p>
        </p:txBody>
      </p:sp>
      <p:sp>
        <p:nvSpPr>
          <p:cNvPr id="3" name="Content Placeholder 2"/>
          <p:cNvSpPr>
            <a:spLocks noGrp="1"/>
          </p:cNvSpPr>
          <p:nvPr>
            <p:ph idx="1"/>
          </p:nvPr>
        </p:nvSpPr>
        <p:spPr>
          <a:xfrm>
            <a:off x="609600" y="1103586"/>
            <a:ext cx="10972800" cy="4763814"/>
          </a:xfrm>
        </p:spPr>
        <p:txBody>
          <a:bodyPr/>
          <a:lstStyle/>
          <a:p>
            <a:pPr algn="just" rtl="1"/>
            <a:r>
              <a:rPr lang="fa-IR" dirty="0">
                <a:cs typeface="B Nazanin" panose="00000400000000000000" pitchFamily="2" charset="-78"/>
              </a:rPr>
              <a:t>یکی از بحث بسیار عمیق در حوزه جامعه شناسی علم بحث </a:t>
            </a:r>
            <a:r>
              <a:rPr lang="fa-IR" dirty="0">
                <a:solidFill>
                  <a:srgbClr val="FF0000"/>
                </a:solidFill>
                <a:cs typeface="B Nazanin" panose="00000400000000000000" pitchFamily="2" charset="-78"/>
              </a:rPr>
              <a:t>مهندسی انتشار یافته های علمی </a:t>
            </a:r>
            <a:r>
              <a:rPr lang="fa-IR" dirty="0">
                <a:cs typeface="B Nazanin" panose="00000400000000000000" pitchFamily="2" charset="-78"/>
              </a:rPr>
              <a:t>است. </a:t>
            </a:r>
            <a:endParaRPr lang="fa-IR" dirty="0" smtClean="0">
              <a:cs typeface="B Nazanin" panose="00000400000000000000" pitchFamily="2" charset="-78"/>
            </a:endParaRPr>
          </a:p>
          <a:p>
            <a:pPr algn="just" rtl="1"/>
            <a:r>
              <a:rPr lang="fa-IR" dirty="0" smtClean="0">
                <a:cs typeface="B Nazanin" panose="00000400000000000000" pitchFamily="2" charset="-78"/>
              </a:rPr>
              <a:t>دستکاری </a:t>
            </a:r>
            <a:r>
              <a:rPr lang="fa-IR" dirty="0">
                <a:cs typeface="B Nazanin" panose="00000400000000000000" pitchFamily="2" charset="-78"/>
              </a:rPr>
              <a:t>داده ها، جوسازی در ارائه و بیان نتایج تحقیقات، متورم کردن ادعاها و انتظارات از تحقیقات و سایر آسیبها و انحرافات علمی توسط دانشمندان و حتی نهادهای علمی اغلب احتیاج به بررسی و تحلیل جامعه شناختی دارد. فشارهای کاری، سست شدن اخلاق حرفه ای و وجدان کاری، رقابت های ناسالم، فساد سازمان حرفه ای و اجتماعی، به کار افتادن عوامل سری و محرمانه، عدم شفافیت روندها و مکانیسم های تأثیرگذار فراعلمی در کار علم، عدم تعهد و تخصص رسانه های جمعی، اغوا و مهندسی توده ای، خلط ملاکهای علمی با ملاکهای ضدعلمی، ضعف نظارت بی طرفانه، سیستم های بیمار انگیزش و پاداش دهی در علم و جامعه، و تسری و شیوع بی تفاوتی و عدم حساسیت در رده های مختلف اجتماعی، نقصان جایگاه علم در جامعه به نفع قدرت و ثروت و شهرت و پارامترهای متعدد دیگر اجتماعی و فرهنگی دخیل در این قضیه رو به گسترش در جامعه است که جامعه شناسی علم می تواند و باید به آنها بپردازد..</a:t>
            </a:r>
            <a:endParaRPr lang="en-US" dirty="0">
              <a:cs typeface="B Nazanin" panose="00000400000000000000" pitchFamily="2" charset="-78"/>
            </a:endParaRPr>
          </a:p>
        </p:txBody>
      </p:sp>
      <p:sp>
        <p:nvSpPr>
          <p:cNvPr id="4" name="Footer Placeholder 3"/>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5" name="Slide Number Placeholder 4"/>
          <p:cNvSpPr>
            <a:spLocks noGrp="1"/>
          </p:cNvSpPr>
          <p:nvPr>
            <p:ph type="sldNum" sz="quarter" idx="11"/>
          </p:nvPr>
        </p:nvSpPr>
        <p:spPr/>
        <p:txBody>
          <a:bodyPr/>
          <a:lstStyle/>
          <a:p>
            <a:fld id="{88E0B933-0760-4D39-AF4C-3E74AE7D720F}" type="slidenum">
              <a:rPr lang="en-GB" altLang="en-US" smtClean="0">
                <a:solidFill>
                  <a:srgbClr val="000000"/>
                </a:solidFill>
              </a:rPr>
              <a:pPr/>
              <a:t>8</a:t>
            </a:fld>
            <a:endParaRPr lang="en-GB" altLang="en-US">
              <a:solidFill>
                <a:srgbClr val="000000"/>
              </a:solidFill>
            </a:endParaRPr>
          </a:p>
        </p:txBody>
      </p:sp>
      <p:sp>
        <p:nvSpPr>
          <p:cNvPr id="6" name="Date Placeholder 5"/>
          <p:cNvSpPr>
            <a:spLocks noGrp="1"/>
          </p:cNvSpPr>
          <p:nvPr>
            <p:ph type="dt" sz="half" idx="12"/>
          </p:nvPr>
        </p:nvSpPr>
        <p:spPr/>
        <p:txBody>
          <a:bodyPr/>
          <a:lstStyle/>
          <a:p>
            <a:fld id="{FB845FAC-032B-4CFB-A485-CCBE148859BF}" type="datetime3">
              <a:rPr lang="en-US" altLang="en-US" smtClean="0">
                <a:solidFill>
                  <a:srgbClr val="000000"/>
                </a:solidFill>
              </a:rPr>
              <a:t>2 November 2016</a:t>
            </a:fld>
            <a:endParaRPr lang="en-GB" altLang="en-US">
              <a:solidFill>
                <a:srgbClr val="000000"/>
              </a:solidFill>
            </a:endParaRPr>
          </a:p>
        </p:txBody>
      </p:sp>
    </p:spTree>
    <p:extLst>
      <p:ext uri="{BB962C8B-B14F-4D97-AF65-F5344CB8AC3E}">
        <p14:creationId xmlns:p14="http://schemas.microsoft.com/office/powerpoint/2010/main" val="36205880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l="17569" t="21484" r="51135" b="10156"/>
          <a:stretch>
            <a:fillRect/>
          </a:stretch>
        </p:blipFill>
        <p:spPr bwMode="auto">
          <a:xfrm>
            <a:off x="2635625" y="462579"/>
            <a:ext cx="6075158" cy="600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p:txBody>
          <a:bodyPr/>
          <a:lstStyle/>
          <a:p>
            <a:fld id="{9278BE8C-91BB-43B5-9A7C-AEBD28454F6F}"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88E0B933-0760-4D39-AF4C-3E74AE7D720F}" type="slidenum">
              <a:rPr lang="en-GB" altLang="en-US" smtClean="0">
                <a:solidFill>
                  <a:srgbClr val="000000"/>
                </a:solidFill>
              </a:rPr>
              <a:pPr/>
              <a:t>80</a:t>
            </a:fld>
            <a:endParaRPr lang="en-GB" altLang="en-US">
              <a:solidFill>
                <a:srgbClr val="000000"/>
              </a:solidFill>
            </a:endParaRPr>
          </a:p>
        </p:txBody>
      </p:sp>
    </p:spTree>
    <p:extLst>
      <p:ext uri="{BB962C8B-B14F-4D97-AF65-F5344CB8AC3E}">
        <p14:creationId xmlns:p14="http://schemas.microsoft.com/office/powerpoint/2010/main" val="27054159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algn="ctr" eaLnBrk="1" hangingPunct="1"/>
            <a:r>
              <a:rPr lang="fa-IR" altLang="en-US" sz="4000" dirty="0">
                <a:solidFill>
                  <a:schemeClr val="bg2"/>
                </a:solidFill>
                <a:cs typeface="B Titr" panose="00000700000000000000" pitchFamily="2" charset="-78"/>
              </a:rPr>
              <a:t>جريمه ها </a:t>
            </a:r>
            <a:endParaRPr lang="en-US" altLang="en-US" sz="4000" dirty="0">
              <a:solidFill>
                <a:schemeClr val="bg2"/>
              </a:solidFill>
              <a:cs typeface="B Titr" panose="00000700000000000000" pitchFamily="2" charset="-78"/>
            </a:endParaRPr>
          </a:p>
        </p:txBody>
      </p:sp>
      <p:sp>
        <p:nvSpPr>
          <p:cNvPr id="76803" name="Rectangle 3"/>
          <p:cNvSpPr>
            <a:spLocks noGrp="1" noChangeArrowheads="1"/>
          </p:cNvSpPr>
          <p:nvPr>
            <p:ph type="body" idx="4294967295"/>
          </p:nvPr>
        </p:nvSpPr>
        <p:spPr>
          <a:xfrm>
            <a:off x="806825" y="1700213"/>
            <a:ext cx="10564008" cy="4608512"/>
          </a:xfrm>
        </p:spPr>
        <p:txBody>
          <a:bodyPr/>
          <a:lstStyle/>
          <a:p>
            <a:pPr marL="590550" indent="-533400" algn="r" rtl="1">
              <a:lnSpc>
                <a:spcPct val="90000"/>
              </a:lnSpc>
              <a:defRPr/>
            </a:pPr>
            <a:r>
              <a:rPr lang="fa-IR" b="1" dirty="0">
                <a:cs typeface="B Nazanin" panose="00000400000000000000" pitchFamily="2" charset="-78"/>
              </a:rPr>
              <a:t>ج</a:t>
            </a:r>
            <a:r>
              <a:rPr lang="ar-SA" b="1" dirty="0">
                <a:cs typeface="B Nazanin" panose="00000400000000000000" pitchFamily="2" charset="-78"/>
              </a:rPr>
              <a:t>ريمه هاي ذکر شده در قوانين و مقررات تصريح شده در مقررات انتظامي اعضاي هيات</a:t>
            </a:r>
            <a:r>
              <a:rPr lang="fa-IR" b="1" dirty="0">
                <a:cs typeface="B Nazanin" panose="00000400000000000000" pitchFamily="2" charset="-78"/>
              </a:rPr>
              <a:t> </a:t>
            </a:r>
            <a:r>
              <a:rPr lang="ar-SA" b="1" dirty="0">
                <a:cs typeface="B Nazanin" panose="00000400000000000000" pitchFamily="2" charset="-78"/>
              </a:rPr>
              <a:t>علمي, کارمندان و دانشجويان که از توبيخ شفاهي تا اخراج از دانشگاه و يا موسسه و انفصال دائم از خدمات دولتي</a:t>
            </a:r>
            <a:endParaRPr lang="fa-IR" b="1" dirty="0">
              <a:cs typeface="B Nazanin" panose="00000400000000000000" pitchFamily="2" charset="-78"/>
            </a:endParaRPr>
          </a:p>
          <a:p>
            <a:pPr marL="590550" indent="-533400" algn="r" rtl="1">
              <a:lnSpc>
                <a:spcPct val="90000"/>
              </a:lnSpc>
              <a:defRPr/>
            </a:pPr>
            <a:r>
              <a:rPr lang="ar-SA" b="1" dirty="0">
                <a:cs typeface="B Nazanin" panose="00000400000000000000" pitchFamily="2" charset="-78"/>
              </a:rPr>
              <a:t>علاو بر</a:t>
            </a:r>
            <a:r>
              <a:rPr lang="fa-IR" b="1" dirty="0">
                <a:cs typeface="B Nazanin" panose="00000400000000000000" pitchFamily="2" charset="-78"/>
              </a:rPr>
              <a:t> موارد فوق </a:t>
            </a:r>
            <a:r>
              <a:rPr lang="ar-SA" b="1" dirty="0">
                <a:cs typeface="B Nazanin" panose="00000400000000000000" pitchFamily="2" charset="-78"/>
              </a:rPr>
              <a:t>هيات رسيدگي مي تواند جريمه هاي زير به تناسب موضوع از مراجع ذيربط در دانشگاه/موسسه تقاضا نمايد</a:t>
            </a:r>
            <a:endParaRPr lang="fa-IR" b="1" dirty="0">
              <a:cs typeface="B Nazanin" panose="00000400000000000000" pitchFamily="2" charset="-78"/>
            </a:endParaRPr>
          </a:p>
          <a:p>
            <a:pPr lvl="1" algn="r" rtl="1">
              <a:defRPr/>
            </a:pPr>
            <a:r>
              <a:rPr lang="fa-IR" sz="1600" b="1" dirty="0">
                <a:cs typeface="B Nazanin" panose="00000400000000000000" pitchFamily="2" charset="-78"/>
              </a:rPr>
              <a:t> </a:t>
            </a:r>
            <a:r>
              <a:rPr lang="fa-IR" sz="2000" b="1" dirty="0">
                <a:cs typeface="B Nazanin" panose="00000400000000000000" pitchFamily="2" charset="-78"/>
              </a:rPr>
              <a:t>خارج کردن  مقاله و مقالاتي که از تحقيقاتي بر اساس تخلف صورت گرفته است</a:t>
            </a:r>
            <a:endParaRPr lang="sv-SE" sz="900" b="1" dirty="0">
              <a:cs typeface="B Nazanin" panose="00000400000000000000" pitchFamily="2" charset="-78"/>
            </a:endParaRPr>
          </a:p>
          <a:p>
            <a:pPr lvl="1" algn="r" rtl="1">
              <a:defRPr/>
            </a:pPr>
            <a:r>
              <a:rPr lang="fa-IR" sz="2000" b="1" dirty="0">
                <a:cs typeface="B Nazanin" panose="00000400000000000000" pitchFamily="2" charset="-78"/>
              </a:rPr>
              <a:t>توقف فرد متخلف از ادامه همکاري در پروژه هاي تحقيقاتي با مدت معلوم </a:t>
            </a:r>
            <a:endParaRPr lang="sv-SE" sz="900" b="1" dirty="0">
              <a:cs typeface="B Nazanin" panose="00000400000000000000" pitchFamily="2" charset="-78"/>
            </a:endParaRPr>
          </a:p>
          <a:p>
            <a:pPr lvl="1" algn="r" rtl="1">
              <a:defRPr/>
            </a:pPr>
            <a:r>
              <a:rPr lang="fa-IR" sz="2000" b="1" dirty="0">
                <a:cs typeface="B Nazanin" panose="00000400000000000000" pitchFamily="2" charset="-78"/>
              </a:rPr>
              <a:t>نظارت بر فعاليتهاي تحقيقاتي بعدي متخلف با مدت معين </a:t>
            </a:r>
            <a:endParaRPr lang="sv-SE" sz="900" b="1" dirty="0">
              <a:cs typeface="B Nazanin" panose="00000400000000000000" pitchFamily="2" charset="-78"/>
            </a:endParaRPr>
          </a:p>
          <a:p>
            <a:pPr lvl="1" algn="r" rtl="1">
              <a:defRPr/>
            </a:pPr>
            <a:r>
              <a:rPr lang="fa-IR" sz="2000" b="1" dirty="0">
                <a:cs typeface="B Nazanin" panose="00000400000000000000" pitchFamily="2" charset="-78"/>
              </a:rPr>
              <a:t>جبران خسارت وارد شده به بيماران, حمايت کننده مالي و امکانات دولتي مطابق قوانين موجود </a:t>
            </a:r>
            <a:endParaRPr lang="sv-SE" sz="900" b="1" dirty="0">
              <a:cs typeface="B Nazanin" panose="00000400000000000000" pitchFamily="2" charset="-78"/>
            </a:endParaRPr>
          </a:p>
          <a:p>
            <a:pPr lvl="1" algn="r" rtl="1">
              <a:defRPr/>
            </a:pPr>
            <a:r>
              <a:rPr lang="fa-IR" sz="2000" b="1" dirty="0">
                <a:cs typeface="B Nazanin" panose="00000400000000000000" pitchFamily="2" charset="-78"/>
              </a:rPr>
              <a:t>کم کردن نمره پايان نامه و يا تکرار پايان نامه با موضوع جديد</a:t>
            </a:r>
            <a:endParaRPr lang="sv-SE" sz="900" b="1" dirty="0">
              <a:cs typeface="B Nazanin" panose="00000400000000000000" pitchFamily="2" charset="-78"/>
            </a:endParaRPr>
          </a:p>
          <a:p>
            <a:pPr lvl="1" algn="r" rtl="1">
              <a:defRPr/>
            </a:pPr>
            <a:r>
              <a:rPr lang="ar-SA" sz="2000" b="1" dirty="0">
                <a:cs typeface="B Nazanin" panose="00000400000000000000" pitchFamily="2" charset="-78"/>
              </a:rPr>
              <a:t>ا</a:t>
            </a:r>
            <a:r>
              <a:rPr lang="fa-IR" sz="2000" b="1" dirty="0">
                <a:cs typeface="B Nazanin" panose="00000400000000000000" pitchFamily="2" charset="-78"/>
              </a:rPr>
              <a:t>علام عمومي تخلف صورت گرفته توسط فرد در دانشگاه، موسسه و يا مرکز تحقيقاتي </a:t>
            </a:r>
            <a:endParaRPr lang="fa-IR" sz="4400" b="1" dirty="0">
              <a:cs typeface="B Nazanin" panose="00000400000000000000" pitchFamily="2" charset="-78"/>
            </a:endParaRPr>
          </a:p>
        </p:txBody>
      </p:sp>
      <p:sp>
        <p:nvSpPr>
          <p:cNvPr id="2" name="Date Placeholder 1"/>
          <p:cNvSpPr>
            <a:spLocks noGrp="1"/>
          </p:cNvSpPr>
          <p:nvPr>
            <p:ph type="dt" sz="half" idx="12"/>
          </p:nvPr>
        </p:nvSpPr>
        <p:spPr/>
        <p:txBody>
          <a:bodyPr/>
          <a:lstStyle/>
          <a:p>
            <a:fld id="{A2E5F024-BC14-4597-AE8F-3CAAC066F1FC}" type="datetime3">
              <a:rPr lang="en-US" altLang="en-US" smtClean="0">
                <a:solidFill>
                  <a:srgbClr val="000000"/>
                </a:solidFill>
              </a:rPr>
              <a:t>2 November 2016</a:t>
            </a:fld>
            <a:endParaRPr lang="en-GB" altLang="en-US">
              <a:solidFill>
                <a:srgbClr val="000000"/>
              </a:solidFill>
            </a:endParaRPr>
          </a:p>
        </p:txBody>
      </p:sp>
      <p:sp>
        <p:nvSpPr>
          <p:cNvPr id="3" name="Footer Placeholder 2"/>
          <p:cNvSpPr>
            <a:spLocks noGrp="1"/>
          </p:cNvSpPr>
          <p:nvPr>
            <p:ph type="ftr" sz="quarter" idx="10"/>
          </p:nvPr>
        </p:nvSpPr>
        <p:spPr/>
        <p:txBody>
          <a:bodyPr/>
          <a:lstStyle/>
          <a:p>
            <a:r>
              <a:rPr lang="en-GB" altLang="en-US" smtClean="0">
                <a:solidFill>
                  <a:srgbClr val="000000"/>
                </a:solidFill>
              </a:rPr>
              <a:t>Dr. Ali Taghipour  </a:t>
            </a:r>
            <a:endParaRPr lang="en-GB" altLang="en-US">
              <a:solidFill>
                <a:srgbClr val="000000"/>
              </a:solidFill>
            </a:endParaRPr>
          </a:p>
        </p:txBody>
      </p:sp>
      <p:sp>
        <p:nvSpPr>
          <p:cNvPr id="4" name="Slide Number Placeholder 3"/>
          <p:cNvSpPr>
            <a:spLocks noGrp="1"/>
          </p:cNvSpPr>
          <p:nvPr>
            <p:ph type="sldNum" sz="quarter" idx="11"/>
          </p:nvPr>
        </p:nvSpPr>
        <p:spPr/>
        <p:txBody>
          <a:bodyPr/>
          <a:lstStyle/>
          <a:p>
            <a:fld id="{3D3AAE18-4821-4D7C-901E-474425543A6A}" type="slidenum">
              <a:rPr lang="en-GB" altLang="en-US" smtClean="0">
                <a:solidFill>
                  <a:srgbClr val="000000"/>
                </a:solidFill>
              </a:rPr>
              <a:pPr/>
              <a:t>81</a:t>
            </a:fld>
            <a:endParaRPr lang="en-GB" altLang="en-US">
              <a:solidFill>
                <a:srgbClr val="000000"/>
              </a:solidFill>
            </a:endParaRPr>
          </a:p>
        </p:txBody>
      </p:sp>
    </p:spTree>
    <p:extLst>
      <p:ext uri="{BB962C8B-B14F-4D97-AF65-F5344CB8AC3E}">
        <p14:creationId xmlns:p14="http://schemas.microsoft.com/office/powerpoint/2010/main" val="24287279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pPr algn="ctr" rtl="1"/>
            <a:r>
              <a:rPr lang="fa-IR" sz="4000" b="1" i="1" dirty="0" smtClean="0">
                <a:ln w="0"/>
                <a:solidFill>
                  <a:srgbClr val="00B050"/>
                </a:solidFill>
              </a:rPr>
              <a:t> با تشکر</a:t>
            </a:r>
            <a:endParaRPr lang="fa-IR" sz="4000" b="1" dirty="0">
              <a:ln w="0"/>
              <a:solidFill>
                <a:srgbClr val="00B050"/>
              </a:solidFill>
            </a:endParaRPr>
          </a:p>
        </p:txBody>
      </p:sp>
      <p:sp>
        <p:nvSpPr>
          <p:cNvPr id="3" name="Content Placeholder 2"/>
          <p:cNvSpPr>
            <a:spLocks noGrp="1"/>
          </p:cNvSpPr>
          <p:nvPr>
            <p:ph idx="1"/>
          </p:nvPr>
        </p:nvSpPr>
        <p:spPr>
          <a:xfrm>
            <a:off x="4249271" y="5677462"/>
            <a:ext cx="3259568" cy="324521"/>
          </a:xfrm>
        </p:spPr>
        <p:txBody>
          <a:bodyPr>
            <a:normAutofit/>
          </a:bodyPr>
          <a:lstStyle/>
          <a:p>
            <a:pPr marL="0" indent="0" algn="r" rtl="1">
              <a:buNone/>
            </a:pPr>
            <a:r>
              <a:rPr lang="en-US" sz="1400" dirty="0">
                <a:hlinkClick r:id="rId2"/>
              </a:rPr>
              <a:t>http://</a:t>
            </a:r>
            <a:r>
              <a:rPr lang="en-US" sz="1400" dirty="0" smtClean="0">
                <a:hlinkClick r:id="rId2"/>
              </a:rPr>
              <a:t>pichak.net/bikalam/65/play.php</a:t>
            </a:r>
            <a:r>
              <a:rPr lang="fa-IR" sz="1400" dirty="0" smtClean="0"/>
              <a:t> </a:t>
            </a:r>
            <a:endParaRPr lang="en-US" sz="1400" dirty="0"/>
          </a:p>
        </p:txBody>
      </p:sp>
      <p:sp>
        <p:nvSpPr>
          <p:cNvPr id="5" name="Footer Placeholder 4"/>
          <p:cNvSpPr>
            <a:spLocks noGrp="1"/>
          </p:cNvSpPr>
          <p:nvPr>
            <p:ph type="ftr" sz="quarter" idx="10"/>
          </p:nvPr>
        </p:nvSpPr>
        <p:spPr/>
        <p:txBody>
          <a:bodyPr/>
          <a:lstStyle/>
          <a:p>
            <a:r>
              <a:rPr lang="en-US" smtClean="0"/>
              <a:t>Dr. Ali Taghipour  </a:t>
            </a:r>
            <a:endParaRPr lang="en-US"/>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82</a:t>
            </a:fld>
            <a:endParaRPr lang="en-US"/>
          </a:p>
        </p:txBody>
      </p:sp>
      <p:sp>
        <p:nvSpPr>
          <p:cNvPr id="4" name="Date Placeholder 3"/>
          <p:cNvSpPr>
            <a:spLocks noGrp="1"/>
          </p:cNvSpPr>
          <p:nvPr>
            <p:ph type="dt" sz="half" idx="12"/>
          </p:nvPr>
        </p:nvSpPr>
        <p:spPr/>
        <p:txBody>
          <a:bodyPr/>
          <a:lstStyle/>
          <a:p>
            <a:fld id="{9808CA5F-80B7-4474-85D2-CED787C0127C}" type="datetime3">
              <a:rPr lang="en-US" smtClean="0"/>
              <a:t>2 November 2016</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861" y="1710466"/>
            <a:ext cx="4970033" cy="37205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955" y="1710466"/>
            <a:ext cx="3840480" cy="3528508"/>
          </a:xfrm>
          <a:prstGeom prst="rect">
            <a:avLst/>
          </a:prstGeom>
        </p:spPr>
      </p:pic>
    </p:spTree>
    <p:extLst>
      <p:ext uri="{BB962C8B-B14F-4D97-AF65-F5344CB8AC3E}">
        <p14:creationId xmlns:p14="http://schemas.microsoft.com/office/powerpoint/2010/main" val="375214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33023"/>
            <a:ext cx="10538908" cy="914400"/>
          </a:xfrm>
        </p:spPr>
        <p:txBody>
          <a:bodyPr/>
          <a:lstStyle/>
          <a:p>
            <a:pPr algn="ctr" rtl="1"/>
            <a:r>
              <a:rPr lang="fa-IR" sz="4000" b="1" dirty="0" smtClean="0">
                <a:ln w="0"/>
                <a:solidFill>
                  <a:schemeClr val="bg2"/>
                </a:solidFill>
                <a:cs typeface="B Titr" panose="00000700000000000000" pitchFamily="2" charset="-78"/>
              </a:rPr>
              <a:t> اهمیت انتشار علمی</a:t>
            </a:r>
            <a:endParaRPr lang="en-US" sz="4000" b="1" dirty="0">
              <a:ln w="0"/>
              <a:solidFill>
                <a:schemeClr val="bg2"/>
              </a:solidFill>
              <a:cs typeface="B Titr" panose="00000700000000000000" pitchFamily="2" charset="-78"/>
            </a:endParaRPr>
          </a:p>
        </p:txBody>
      </p:sp>
      <p:sp>
        <p:nvSpPr>
          <p:cNvPr id="3" name="Content Placeholder 2"/>
          <p:cNvSpPr>
            <a:spLocks noGrp="1"/>
          </p:cNvSpPr>
          <p:nvPr>
            <p:ph idx="1"/>
          </p:nvPr>
        </p:nvSpPr>
        <p:spPr>
          <a:xfrm>
            <a:off x="959556" y="1676401"/>
            <a:ext cx="10622844" cy="4419599"/>
          </a:xfrm>
        </p:spPr>
        <p:txBody>
          <a:bodyPr>
            <a:normAutofit/>
          </a:bodyPr>
          <a:lstStyle/>
          <a:p>
            <a:pPr algn="just" rtl="1"/>
            <a:r>
              <a:rPr lang="fa-IR" b="1" dirty="0" smtClean="0">
                <a:cs typeface="B Nazanin" panose="00000400000000000000" pitchFamily="2" charset="-78"/>
              </a:rPr>
              <a:t>ارتقاي </a:t>
            </a:r>
            <a:r>
              <a:rPr lang="fa-IR" b="1" dirty="0">
                <a:cs typeface="B Nazanin" panose="00000400000000000000" pitchFamily="2" charset="-78"/>
              </a:rPr>
              <a:t>سطح </a:t>
            </a:r>
            <a:r>
              <a:rPr lang="fa-IR" b="1" dirty="0" smtClean="0">
                <a:cs typeface="B Nazanin" panose="00000400000000000000" pitchFamily="2" charset="-78"/>
              </a:rPr>
              <a:t>دانش</a:t>
            </a:r>
          </a:p>
          <a:p>
            <a:pPr marL="0" indent="0" algn="just" rtl="1">
              <a:buNone/>
            </a:pPr>
            <a:r>
              <a:rPr lang="fa-IR" b="1" dirty="0" smtClean="0">
                <a:cs typeface="B Nazanin" panose="00000400000000000000" pitchFamily="2" charset="-78"/>
              </a:rPr>
              <a:t> </a:t>
            </a:r>
            <a:r>
              <a:rPr lang="en-US" b="1" dirty="0" smtClean="0">
                <a:cs typeface="B Nazanin" panose="00000400000000000000" pitchFamily="2" charset="-78"/>
              </a:rPr>
              <a:t> </a:t>
            </a:r>
            <a:endParaRPr lang="fa-IR" b="1" dirty="0" smtClean="0">
              <a:cs typeface="B Nazanin" panose="00000400000000000000" pitchFamily="2" charset="-78"/>
            </a:endParaRPr>
          </a:p>
          <a:p>
            <a:pPr algn="just" rtl="1"/>
            <a:r>
              <a:rPr lang="fa-IR" b="1" dirty="0" smtClean="0">
                <a:cs typeface="B Nazanin" panose="00000400000000000000" pitchFamily="2" charset="-78"/>
              </a:rPr>
              <a:t>ارتقاي </a:t>
            </a:r>
            <a:r>
              <a:rPr lang="fa-IR" b="1" dirty="0">
                <a:cs typeface="B Nazanin" panose="00000400000000000000" pitchFamily="2" charset="-78"/>
              </a:rPr>
              <a:t>سطح </a:t>
            </a:r>
            <a:r>
              <a:rPr lang="fa-IR" b="1" dirty="0" smtClean="0">
                <a:cs typeface="B Nazanin" panose="00000400000000000000" pitchFamily="2" charset="-78"/>
              </a:rPr>
              <a:t>سلامت جامعه</a:t>
            </a:r>
          </a:p>
          <a:p>
            <a:pPr marL="0" indent="0" algn="just" rtl="1">
              <a:buNone/>
            </a:pPr>
            <a:endParaRPr lang="fa-IR" b="1" dirty="0" smtClean="0">
              <a:cs typeface="B Nazanin" panose="00000400000000000000" pitchFamily="2" charset="-78"/>
            </a:endParaRPr>
          </a:p>
          <a:p>
            <a:pPr algn="just" rtl="1"/>
            <a:r>
              <a:rPr lang="fa-IR" b="1" dirty="0" smtClean="0">
                <a:cs typeface="B Nazanin" panose="00000400000000000000" pitchFamily="2" charset="-78"/>
              </a:rPr>
              <a:t>منحصر بفرد بودن مجلات علمي براي انتشار </a:t>
            </a:r>
            <a:r>
              <a:rPr lang="fa-IR" b="1" dirty="0">
                <a:cs typeface="B Nazanin" panose="00000400000000000000" pitchFamily="2" charset="-78"/>
              </a:rPr>
              <a:t>نتايج اكتشافات و يافته هاي نوين علمي </a:t>
            </a:r>
            <a:endParaRPr lang="fa-IR" b="1" dirty="0" smtClean="0">
              <a:cs typeface="B Nazanin" panose="00000400000000000000" pitchFamily="2" charset="-78"/>
            </a:endParaRPr>
          </a:p>
          <a:p>
            <a:pPr algn="just" rtl="1"/>
            <a:endParaRPr lang="fa-IR" b="1" dirty="0">
              <a:cs typeface="B Nazanin" panose="00000400000000000000" pitchFamily="2" charset="-78"/>
            </a:endParaRPr>
          </a:p>
          <a:p>
            <a:pPr algn="just" rtl="1"/>
            <a:r>
              <a:rPr lang="fa-IR" b="1" dirty="0" smtClean="0">
                <a:cs typeface="B Nazanin" panose="00000400000000000000" pitchFamily="2" charset="-78"/>
              </a:rPr>
              <a:t>رشد </a:t>
            </a:r>
            <a:r>
              <a:rPr lang="fa-IR" b="1" dirty="0">
                <a:cs typeface="B Nazanin" panose="00000400000000000000" pitchFamily="2" charset="-78"/>
              </a:rPr>
              <a:t>روزافزون در تعداد و تيراژ مجلات علمي در حوز هي </a:t>
            </a:r>
            <a:r>
              <a:rPr lang="fa-IR" b="1" dirty="0" smtClean="0">
                <a:cs typeface="B Nazanin" panose="00000400000000000000" pitchFamily="2" charset="-78"/>
              </a:rPr>
              <a:t>علوم سلامت</a:t>
            </a:r>
            <a:r>
              <a:rPr lang="fa-IR" b="1" dirty="0">
                <a:cs typeface="B Nazanin" panose="00000400000000000000" pitchFamily="2" charset="-78"/>
              </a:rPr>
              <a:t>، </a:t>
            </a:r>
            <a:endParaRPr lang="fa-IR" b="1" dirty="0" smtClean="0">
              <a:cs typeface="B Nazanin" panose="00000400000000000000" pitchFamily="2" charset="-78"/>
            </a:endParaRPr>
          </a:p>
          <a:p>
            <a:pPr marL="0" indent="0" algn="r" rtl="1">
              <a:buNone/>
            </a:pPr>
            <a:endParaRPr lang="en-GB" b="1" dirty="0" smtClean="0">
              <a:cs typeface="B Nazanin" panose="00000400000000000000" pitchFamily="2" charset="-78"/>
            </a:endParaRPr>
          </a:p>
          <a:p>
            <a:pPr algn="r" rtl="1">
              <a:buNone/>
            </a:pPr>
            <a:endParaRPr lang="en-US" b="1" dirty="0">
              <a:cs typeface="B Nazanin" panose="00000400000000000000" pitchFamily="2" charset="-78"/>
            </a:endParaRPr>
          </a:p>
        </p:txBody>
      </p:sp>
      <p:sp>
        <p:nvSpPr>
          <p:cNvPr id="5" name="Footer Placeholder 4"/>
          <p:cNvSpPr>
            <a:spLocks noGrp="1"/>
          </p:cNvSpPr>
          <p:nvPr>
            <p:ph type="ftr" sz="quarter" idx="10"/>
          </p:nvPr>
        </p:nvSpPr>
        <p:spPr/>
        <p:txBody>
          <a:bodyPr/>
          <a:lstStyle/>
          <a:p>
            <a:r>
              <a:rPr lang="en-US" smtClean="0"/>
              <a:t>Dr. Ali Taghipour  </a:t>
            </a:r>
            <a:endParaRPr lang="en-US" dirty="0"/>
          </a:p>
        </p:txBody>
      </p:sp>
      <p:sp>
        <p:nvSpPr>
          <p:cNvPr id="6" name="Slide Number Placeholder 5"/>
          <p:cNvSpPr>
            <a:spLocks noGrp="1"/>
          </p:cNvSpPr>
          <p:nvPr>
            <p:ph type="sldNum" sz="quarter" idx="11"/>
          </p:nvPr>
        </p:nvSpPr>
        <p:spPr/>
        <p:txBody>
          <a:bodyPr>
            <a:normAutofit/>
          </a:bodyPr>
          <a:lstStyle/>
          <a:p>
            <a:fld id="{B6F15528-21DE-4FAA-801E-634DDDAF4B2B}" type="slidenum">
              <a:rPr lang="en-US" smtClean="0"/>
              <a:pPr/>
              <a:t>9</a:t>
            </a:fld>
            <a:endParaRPr lang="en-US"/>
          </a:p>
        </p:txBody>
      </p:sp>
      <p:sp>
        <p:nvSpPr>
          <p:cNvPr id="4" name="Date Placeholder 3"/>
          <p:cNvSpPr>
            <a:spLocks noGrp="1"/>
          </p:cNvSpPr>
          <p:nvPr>
            <p:ph type="dt" sz="half" idx="12"/>
          </p:nvPr>
        </p:nvSpPr>
        <p:spPr/>
        <p:txBody>
          <a:bodyPr/>
          <a:lstStyle/>
          <a:p>
            <a:fld id="{98508D73-5B03-4927-9FBE-A64D23FE1799}" type="datetime3">
              <a:rPr lang="en-US" smtClean="0"/>
              <a:t>2 November 2016</a:t>
            </a:fld>
            <a:endParaRPr lang="en-US" dirty="0"/>
          </a:p>
        </p:txBody>
      </p:sp>
    </p:spTree>
    <p:extLst>
      <p:ext uri="{BB962C8B-B14F-4D97-AF65-F5344CB8AC3E}">
        <p14:creationId xmlns:p14="http://schemas.microsoft.com/office/powerpoint/2010/main" val="57002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Theme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Layers design template">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design templat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design templat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design templat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design templat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design templat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design templat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design templat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design templat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design templat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design templat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3555</TotalTime>
  <Words>8497</Words>
  <Application>Microsoft Office PowerPoint</Application>
  <PresentationFormat>Widescreen</PresentationFormat>
  <Paragraphs>757</Paragraphs>
  <Slides>82</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93" baseType="lpstr">
      <vt:lpstr>Arial</vt:lpstr>
      <vt:lpstr>Arial Black</vt:lpstr>
      <vt:lpstr>Arial Narrow</vt:lpstr>
      <vt:lpstr>B Nazanin</vt:lpstr>
      <vt:lpstr>B Titr</vt:lpstr>
      <vt:lpstr>Calibri</vt:lpstr>
      <vt:lpstr>Times New Roman</vt:lpstr>
      <vt:lpstr>Wingdings</vt:lpstr>
      <vt:lpstr>1_Theme1</vt:lpstr>
      <vt:lpstr>Pixel</vt:lpstr>
      <vt:lpstr>Visio</vt:lpstr>
      <vt:lpstr> اخلاق در انتشار </vt:lpstr>
      <vt:lpstr> انتشار فعال (اکتیو)</vt:lpstr>
      <vt:lpstr>نگاهی کلی به مباحث کارگاه</vt:lpstr>
      <vt:lpstr> مقدمه ای بر جامعه شناسی علم</vt:lpstr>
      <vt:lpstr>حیطه مطالعات جامعه شناسی علم</vt:lpstr>
      <vt:lpstr>حیطه مطالعات جامعه شناسی علم</vt:lpstr>
      <vt:lpstr>حیطه مطالعات جامعه شناسی علم</vt:lpstr>
      <vt:lpstr>حیطه مطالعات جامعه شناسی علم</vt:lpstr>
      <vt:lpstr> اهمیت انتشار علمی</vt:lpstr>
      <vt:lpstr>مقدمه: اهمیت انتشار علمی</vt:lpstr>
      <vt:lpstr>The research process: an eight-step model</vt:lpstr>
      <vt:lpstr> انواع انتشارات علمی</vt:lpstr>
      <vt:lpstr> نگارش علمی </vt:lpstr>
      <vt:lpstr> گذری بر تاریخچه انتشار مجلات علمی حوزه سلامت </vt:lpstr>
      <vt:lpstr> گذری بر تاریخچه انتشار مجلات علمی در ایران</vt:lpstr>
      <vt:lpstr> کل تولید علم دنیا</vt:lpstr>
      <vt:lpstr> درصد رشد علمی دنیا: 2014</vt:lpstr>
      <vt:lpstr> مقالات ثبت شده ایران: 2014</vt:lpstr>
      <vt:lpstr>  جایگاه ایران در طی 10 سال گذشته</vt:lpstr>
      <vt:lpstr> سهم علوم پزشکی در تولید علم در کشور</vt:lpstr>
      <vt:lpstr> جایگاه ایران درجهان در تولید علوم پزشکی </vt:lpstr>
      <vt:lpstr> جایگاه ایران درجهان در تولید علوم پزشکی </vt:lpstr>
      <vt:lpstr> A shady market in scientific papers mars Iran’s rise in science</vt:lpstr>
      <vt:lpstr> A shady market in scientific papers mars Iran’s rise in science</vt:lpstr>
      <vt:lpstr> واکنش دکتر ملک‌زاده به گزارش نشریه ساینس درباره وضعیت پایان‌نامه‌ها در ایران  </vt:lpstr>
      <vt:lpstr> واکنش دکتر ملک‌زاده ... </vt:lpstr>
      <vt:lpstr> واکنش دکتر ملک‌زاده ... </vt:lpstr>
      <vt:lpstr>PowerPoint Presentation</vt:lpstr>
      <vt:lpstr>سوء رفتار های پژوهشی درانتشار یک مقاله</vt:lpstr>
      <vt:lpstr>مسایل مربوط به نویسنده(گان)</vt:lpstr>
      <vt:lpstr>نویسندگان یک مقاله</vt:lpstr>
      <vt:lpstr>http://www.icmje.org/ </vt:lpstr>
      <vt:lpstr>http://www.icmje.org/ </vt:lpstr>
      <vt:lpstr>راهنمای کشوری اخلاق در انتشار آثار پژوهشی علوم پزشکی فصل اول:  اسامی نویسندگان</vt:lpstr>
      <vt:lpstr>راهنمای کشوری اخلاق در انتشار آثار پژوهشی علوم پزشکی فصل اول:  اسامی نویسندگان</vt:lpstr>
      <vt:lpstr>راهنمای کشوری اخلاق در انتشار آثار پژوهشی علوم پزشکی فصل اول:  اسامی نویسندگان</vt:lpstr>
      <vt:lpstr>راهنمای کشوری اخلاق در انتشار آثار پژوهشی علوم پزشکی فصل اول:  اسامی نویسندگان</vt:lpstr>
      <vt:lpstr>راهنمای کشوری اخلاق در انتشار آثار پژوهشی علوم پزشکی فصل اول:  اسامی نویسندگان</vt:lpstr>
      <vt:lpstr>مسایل مربوط به نویسنده(گان)</vt:lpstr>
      <vt:lpstr>راهنمای کشوری اخلاق در انتشار آثار پژوهشی علوم پزشکی  فصل ششم: انتشارات همپوشان</vt:lpstr>
      <vt:lpstr>راهنمای کشوری اخلاق در انتشار آثار پژوهشی علوم پزشکی  فصل ششم: انتشارات همپوشان</vt:lpstr>
      <vt:lpstr>مسایل مربوط به نویسنده(گان)</vt:lpstr>
      <vt:lpstr>PowerPoint Presentation</vt:lpstr>
      <vt:lpstr>راهنمای کشوری اخلاق در انتشار آثار پژوهشی علوم پزشکی  فصل هفتم: سرقت معنوی</vt:lpstr>
      <vt:lpstr>راهنمای کشوری اخلاق در انتشار آثار پژوهشی علوم پزشکی  فصل هفتم: سرقت معنوی</vt:lpstr>
      <vt:lpstr>راهنمای کشوری اخلاق در انتشار آثار پژوهشی علوم پزشکی  فصل هفتم: سرقت معنوی</vt:lpstr>
      <vt:lpstr>مسایل مربوط به نویسنده(گان)</vt:lpstr>
      <vt:lpstr>راهنمای کشوری اخلاق در انتشار آثار پژوهشی علوم پزشکی  فصل یازدهم: فریبکاری</vt:lpstr>
      <vt:lpstr>راهنمای کشوری اخلاق در انتشار آثار پژوهشی علوم پزشکی  فصل یازدهم: فریبکاری</vt:lpstr>
      <vt:lpstr>سوء رفتار های پژوهشی درانتشار یک مقاله</vt:lpstr>
      <vt:lpstr>راهنمای کشوری اخلاق در انتشار آثار پژوهشی علوم پزشکی  فصل دوم: سردبیری نشریات علمی</vt:lpstr>
      <vt:lpstr>راهنمای کشوری اخلاق در انتشار آثار پژوهشی علوم پزشکی  فصل دوم: سردبیری نشریات علمی</vt:lpstr>
      <vt:lpstr>سوء رفتار های پژوهشی درانتشار یک مقاله</vt:lpstr>
      <vt:lpstr>راهنمای کشوری اخلاق در انتشار آثار پژوهشی علوم پزشکی  فصل سوم: نقش و مسؤولیت داوران</vt:lpstr>
      <vt:lpstr>راهنمای کشوری اخلاق در انتشار آثار پژوهشی علوم پزشکی  فصل سوم: نقش و مسؤولیت داوران</vt:lpstr>
      <vt:lpstr>راهنمای کشوری اخلاق در انتشار آثار پژوهشی علوم پزشکی  فصل سوم: نقش و مسؤولیت داوران</vt:lpstr>
      <vt:lpstr>راهنمای کشوری اخلاق در انتشار آثار پژوهشی علوم پزشکی  فصل سوم: نقش و مسؤولیت داوران</vt:lpstr>
      <vt:lpstr>سوء رفتار های پژوهشی درانتشار یک مقاله</vt:lpstr>
      <vt:lpstr>راهنمای کشوری اخلاق در انتشار آثار پژوهشی علوم پزشکی  فصل چهارم: تعارض منافع</vt:lpstr>
      <vt:lpstr>راهنمای کشوری اخلاق در انتشار آثار پژوهشی علوم پزشکی  فصل چهارم: تعارض منافع</vt:lpstr>
      <vt:lpstr>PowerPoint Presentation</vt:lpstr>
      <vt:lpstr>راهنمای کشوری اخلاق در انتشار آثار پژوهشی علوم پزشکی  فصل هشتم: آگهی تبلیغاتی</vt:lpstr>
      <vt:lpstr>راهنمای کشوری اخلاق در انتشار آثار پژوهشی علوم پزشکی  فصل نهم: ویژه نامه</vt:lpstr>
      <vt:lpstr>راهنمای کشوری اخلاق در انتشار آثار پژوهشی علوم پزشکی  فصل نهم: ویژه نامه</vt:lpstr>
      <vt:lpstr>راهنمای کشوری اخلاق در انتشار آثار پژوهشی علوم پزشکی  فصل دهم: انتشار کارازمایی های بالینی  </vt:lpstr>
      <vt:lpstr>راهنمای کشوری اخلاق در انتشار آثار پژوهشی علوم پزشکی  فصل دوازرهم: سایر انواع انتشار</vt:lpstr>
      <vt:lpstr>بخش دوم:  دستورالعمل رسيدگي به تخلفات پژوهشي در تحقيقات علوم پزشکي</vt:lpstr>
      <vt:lpstr>مفهوم شناسی تخلفات پژوهشي  </vt:lpstr>
      <vt:lpstr>مصاديق تخلفات پژوهشي  </vt:lpstr>
      <vt:lpstr>آمار تخلف هاي پژوهشي</vt:lpstr>
      <vt:lpstr>علل احتمالي بروز تخلفات در کشور</vt:lpstr>
      <vt:lpstr>مثالهاي تخلفات پژوهشي  سرقت معنوي </vt:lpstr>
      <vt:lpstr>مثالهاي تخلفات پژوهشي داده سازي  </vt:lpstr>
      <vt:lpstr>مثالهاي تخلفات پژوهشي عدم رعايت کدهاي اخلاقي </vt:lpstr>
      <vt:lpstr>مثالهاي تخلفات پژوهشي انتشار مجدد</vt:lpstr>
      <vt:lpstr>روند تشکيل کميته ملي براي رسيدگي به تخلفات پژوهشي </vt:lpstr>
      <vt:lpstr>رسيدگي به تخلفات پژوهشي </vt:lpstr>
      <vt:lpstr>تعاريف و مصاديق</vt:lpstr>
      <vt:lpstr>اصول اصلي</vt:lpstr>
      <vt:lpstr>PowerPoint Presentation</vt:lpstr>
      <vt:lpstr>جريمه ها </vt:lpstr>
      <vt:lpstr> با تشکر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اخلاق  در پژوهش های پزشکی</dc:title>
  <dc:creator>Ali Taghipour</dc:creator>
  <cp:lastModifiedBy>Ali Taghipour</cp:lastModifiedBy>
  <cp:revision>158</cp:revision>
  <dcterms:created xsi:type="dcterms:W3CDTF">2015-12-25T16:13:15Z</dcterms:created>
  <dcterms:modified xsi:type="dcterms:W3CDTF">2016-11-02T20:14:50Z</dcterms:modified>
</cp:coreProperties>
</file>